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8" r:id="rId8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18"/>
    <a:srgbClr val="D8BEEC"/>
    <a:srgbClr val="F0DCBE"/>
    <a:srgbClr val="ECDFF5"/>
    <a:srgbClr val="EBD1AB"/>
    <a:srgbClr val="261A09"/>
    <a:srgbClr val="096352"/>
    <a:srgbClr val="78F3DB"/>
    <a:srgbClr val="71214F"/>
    <a:srgbClr val="E7A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79D14-C0F4-43D0-84DE-5B755C9E8F91}" v="211" dt="2021-05-18T21:47:59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7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1C275-8CC3-4942-B126-B92996B7344F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2B6FC1A-2C2E-4A1A-9B67-BC92C2AA84FC}">
      <dgm:prSet custT="1"/>
      <dgm:spPr/>
      <dgm:t>
        <a:bodyPr/>
        <a:lstStyle/>
        <a:p>
          <a:r>
            <a:rPr lang="bg-BG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Изход</a:t>
          </a:r>
          <a:r>
            <a:rPr lang="es-ES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31:13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9690D3-9D7A-4588-90BB-1BDCA2377579}" type="parTrans" cxnId="{37341F26-7F5B-4BF1-80A6-E00B1BBE4EC9}">
      <dgm:prSet/>
      <dgm:spPr/>
      <dgm:t>
        <a:bodyPr/>
        <a:lstStyle/>
        <a:p>
          <a:endParaRPr lang="es-ES" sz="2000"/>
        </a:p>
      </dgm:t>
    </dgm:pt>
    <dgm:pt modelId="{176E2C11-0F6D-4C0F-8C62-9A9AE60701AD}" type="sibTrans" cxnId="{37341F26-7F5B-4BF1-80A6-E00B1BBE4EC9}">
      <dgm:prSet/>
      <dgm:spPr/>
      <dgm:t>
        <a:bodyPr/>
        <a:lstStyle/>
        <a:p>
          <a:endParaRPr lang="es-ES" sz="2000"/>
        </a:p>
      </dgm:t>
    </dgm:pt>
    <dgm:pt modelId="{A280A15A-B215-4354-9A54-86F9086EE332}">
      <dgm:prSet custT="1"/>
      <dgm:spPr/>
      <dgm:t>
        <a:bodyPr/>
        <a:lstStyle/>
        <a:p>
          <a:r>
            <a:rPr lang="bg-BG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Изход</a:t>
          </a:r>
          <a:r>
            <a:rPr lang="es-ES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31:17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72407B-8A9F-433F-A750-4A2EE27D5076}" type="parTrans" cxnId="{BA10322D-622B-49DD-8A58-F3983319B9CE}">
      <dgm:prSet/>
      <dgm:spPr/>
      <dgm:t>
        <a:bodyPr/>
        <a:lstStyle/>
        <a:p>
          <a:endParaRPr lang="es-ES" sz="2000"/>
        </a:p>
      </dgm:t>
    </dgm:pt>
    <dgm:pt modelId="{39E413BC-C3C9-4B28-A065-A29B7562F5EA}" type="sibTrans" cxnId="{BA10322D-622B-49DD-8A58-F3983319B9CE}">
      <dgm:prSet/>
      <dgm:spPr/>
      <dgm:t>
        <a:bodyPr/>
        <a:lstStyle/>
        <a:p>
          <a:endParaRPr lang="es-ES" sz="2000"/>
        </a:p>
      </dgm:t>
    </dgm:pt>
    <dgm:pt modelId="{ED098CFF-AD32-4627-A17F-810B4474F805}">
      <dgm:prSet custT="1"/>
      <dgm:spPr/>
      <dgm:t>
        <a:bodyPr/>
        <a:lstStyle/>
        <a:p>
          <a:r>
            <a:rPr lang="bg-BG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Езекил </a:t>
          </a:r>
          <a:r>
            <a:rPr lang="es-ES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20:12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417043-4ACD-453F-9938-DC2C760902FE}" type="parTrans" cxnId="{86E0B17C-ACA7-48A8-B0B7-C50663689388}">
      <dgm:prSet/>
      <dgm:spPr/>
      <dgm:t>
        <a:bodyPr/>
        <a:lstStyle/>
        <a:p>
          <a:endParaRPr lang="es-ES" sz="2000"/>
        </a:p>
      </dgm:t>
    </dgm:pt>
    <dgm:pt modelId="{40D1FA9D-C874-4590-9F0B-030266E7B119}" type="sibTrans" cxnId="{86E0B17C-ACA7-48A8-B0B7-C50663689388}">
      <dgm:prSet/>
      <dgm:spPr/>
      <dgm:t>
        <a:bodyPr/>
        <a:lstStyle/>
        <a:p>
          <a:endParaRPr lang="es-ES" sz="2000"/>
        </a:p>
      </dgm:t>
    </dgm:pt>
    <dgm:pt modelId="{526301FA-5A58-403B-9CFF-B77EECA00A76}">
      <dgm:prSet custT="1"/>
      <dgm:spPr/>
      <dgm:t>
        <a:bodyPr/>
        <a:lstStyle/>
        <a:p>
          <a:r>
            <a:rPr lang="bg-BG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Езекил</a:t>
          </a:r>
          <a:r>
            <a:rPr lang="es-ES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20:20</a:t>
          </a:r>
        </a:p>
      </dgm:t>
    </dgm:pt>
    <dgm:pt modelId="{6C459777-EED8-4747-AF6D-8A168B795CA9}" type="parTrans" cxnId="{BCE1BDCD-184B-4577-BF54-F545707369D6}">
      <dgm:prSet/>
      <dgm:spPr/>
      <dgm:t>
        <a:bodyPr/>
        <a:lstStyle/>
        <a:p>
          <a:endParaRPr lang="es-ES" sz="2000"/>
        </a:p>
      </dgm:t>
    </dgm:pt>
    <dgm:pt modelId="{D0D33768-9FCC-4410-85A7-1BDC613E9DE1}" type="sibTrans" cxnId="{BCE1BDCD-184B-4577-BF54-F545707369D6}">
      <dgm:prSet/>
      <dgm:spPr/>
      <dgm:t>
        <a:bodyPr/>
        <a:lstStyle/>
        <a:p>
          <a:endParaRPr lang="es-ES" sz="2000"/>
        </a:p>
      </dgm:t>
    </dgm:pt>
    <dgm:pt modelId="{072C9A32-0E3A-4CE4-8562-C736DD317D7B}">
      <dgm:prSet custT="1"/>
      <dgm:spPr>
        <a:scene3d>
          <a:camera prst="orthographicFront"/>
          <a:lightRig rig="threePt" dir="t"/>
        </a:scene3d>
        <a:sp3d>
          <a:bevelT w="38100" h="38100"/>
        </a:sp3d>
      </dgm:spPr>
      <dgm:t>
        <a:bodyPr/>
        <a:lstStyle/>
        <a:p>
          <a:pPr>
            <a:buFontTx/>
            <a:buNone/>
          </a:pPr>
          <a:r>
            <a:rPr lang="ru-RU" sz="2000" b="1" smtClean="0"/>
            <a:t>За да ни напомни, че Бог ни освещава</a:t>
          </a:r>
          <a:endParaRPr lang="es-ES" sz="2000" b="1" dirty="0"/>
        </a:p>
      </dgm:t>
    </dgm:pt>
    <dgm:pt modelId="{750260F8-0A06-4EA5-B827-F5490945647B}" type="parTrans" cxnId="{788F6075-2743-4ED6-A845-D0C28140C562}">
      <dgm:prSet/>
      <dgm:spPr/>
      <dgm:t>
        <a:bodyPr/>
        <a:lstStyle/>
        <a:p>
          <a:endParaRPr lang="es-ES" sz="2000"/>
        </a:p>
      </dgm:t>
    </dgm:pt>
    <dgm:pt modelId="{75D5CF84-84F0-40E6-8824-7F9DDC1B7C83}" type="sibTrans" cxnId="{788F6075-2743-4ED6-A845-D0C28140C562}">
      <dgm:prSet/>
      <dgm:spPr/>
      <dgm:t>
        <a:bodyPr/>
        <a:lstStyle/>
        <a:p>
          <a:endParaRPr lang="es-ES" sz="2000"/>
        </a:p>
      </dgm:t>
    </dgm:pt>
    <dgm:pt modelId="{36B6D642-83AE-4E50-ABC0-C44709E80295}">
      <dgm:prSet custT="1"/>
      <dgm:spPr>
        <a:scene3d>
          <a:camera prst="orthographicFront"/>
          <a:lightRig rig="threePt" dir="t"/>
        </a:scene3d>
        <a:sp3d>
          <a:bevelT w="38100" h="38100"/>
        </a:sp3d>
      </dgm:spPr>
      <dgm:t>
        <a:bodyPr/>
        <a:lstStyle/>
        <a:p>
          <a:pPr>
            <a:buFontTx/>
            <a:buNone/>
          </a:pPr>
          <a:r>
            <a:rPr lang="ru-RU" sz="2000" b="1" smtClean="0"/>
            <a:t>За да ни напомни, че Бог е нашият Създател</a:t>
          </a:r>
          <a:endParaRPr lang="es-ES" sz="2000" b="1" dirty="0"/>
        </a:p>
      </dgm:t>
    </dgm:pt>
    <dgm:pt modelId="{D05F50CE-132F-4450-B051-3929C5285694}" type="parTrans" cxnId="{092EA096-BD76-485B-AADF-6DA2CEB3290C}">
      <dgm:prSet/>
      <dgm:spPr/>
      <dgm:t>
        <a:bodyPr/>
        <a:lstStyle/>
        <a:p>
          <a:endParaRPr lang="es-ES" sz="2000"/>
        </a:p>
      </dgm:t>
    </dgm:pt>
    <dgm:pt modelId="{56E3DE35-5B4E-4B19-A9C9-1EED090C661F}" type="sibTrans" cxnId="{092EA096-BD76-485B-AADF-6DA2CEB3290C}">
      <dgm:prSet/>
      <dgm:spPr/>
      <dgm:t>
        <a:bodyPr/>
        <a:lstStyle/>
        <a:p>
          <a:endParaRPr lang="es-ES" sz="2000"/>
        </a:p>
      </dgm:t>
    </dgm:pt>
    <dgm:pt modelId="{B8A1E8D0-007F-4BBE-A7EE-75B546C299C6}">
      <dgm:prSet custT="1"/>
      <dgm:spPr>
        <a:scene3d>
          <a:camera prst="orthographicFront"/>
          <a:lightRig rig="threePt" dir="t"/>
        </a:scene3d>
        <a:sp3d>
          <a:bevelT w="38100" h="38100"/>
        </a:sp3d>
      </dgm:spPr>
      <dgm:t>
        <a:bodyPr/>
        <a:lstStyle/>
        <a:p>
          <a:pPr>
            <a:buFontTx/>
            <a:buNone/>
          </a:pPr>
          <a:r>
            <a:rPr lang="ru-RU" sz="2000" b="1" smtClean="0"/>
            <a:t>За да ни напомни, че Бог ни освещава</a:t>
          </a:r>
          <a:endParaRPr lang="es-ES" sz="2000" b="1" dirty="0"/>
        </a:p>
      </dgm:t>
    </dgm:pt>
    <dgm:pt modelId="{9C5A82A8-5892-4F73-BBB7-757B4A6A0CF4}" type="parTrans" cxnId="{F4024EF5-ABAB-4312-B2C6-82E2043F1458}">
      <dgm:prSet/>
      <dgm:spPr/>
      <dgm:t>
        <a:bodyPr/>
        <a:lstStyle/>
        <a:p>
          <a:endParaRPr lang="es-ES" sz="2000"/>
        </a:p>
      </dgm:t>
    </dgm:pt>
    <dgm:pt modelId="{C00B2521-9E5C-4E6C-9617-767970D9CC52}" type="sibTrans" cxnId="{F4024EF5-ABAB-4312-B2C6-82E2043F1458}">
      <dgm:prSet/>
      <dgm:spPr/>
      <dgm:t>
        <a:bodyPr/>
        <a:lstStyle/>
        <a:p>
          <a:endParaRPr lang="es-ES" sz="2000"/>
        </a:p>
      </dgm:t>
    </dgm:pt>
    <dgm:pt modelId="{5386204C-79F9-4375-9924-F105AD0C45C2}">
      <dgm:prSet custT="1"/>
      <dgm:spPr>
        <a:scene3d>
          <a:camera prst="orthographicFront"/>
          <a:lightRig rig="threePt" dir="t"/>
        </a:scene3d>
        <a:sp3d>
          <a:bevelT w="38100" h="38100"/>
        </a:sp3d>
      </dgm:spPr>
      <dgm:t>
        <a:bodyPr/>
        <a:lstStyle/>
        <a:p>
          <a:pPr>
            <a:buFontTx/>
            <a:buNone/>
          </a:pPr>
          <a:r>
            <a:rPr lang="bg-BG" sz="2000" b="1" smtClean="0"/>
            <a:t>За да познаем Бог</a:t>
          </a:r>
          <a:endParaRPr lang="es-ES" sz="2000" b="1" dirty="0"/>
        </a:p>
      </dgm:t>
    </dgm:pt>
    <dgm:pt modelId="{6169A7FD-2327-4C36-9639-F745E3726567}" type="parTrans" cxnId="{F7EEB675-3A67-4E22-999A-AFCC0B6A49F5}">
      <dgm:prSet/>
      <dgm:spPr/>
      <dgm:t>
        <a:bodyPr/>
        <a:lstStyle/>
        <a:p>
          <a:endParaRPr lang="es-ES" sz="2000"/>
        </a:p>
      </dgm:t>
    </dgm:pt>
    <dgm:pt modelId="{2A08B00C-833C-464A-8948-F6379B834F51}" type="sibTrans" cxnId="{F7EEB675-3A67-4E22-999A-AFCC0B6A49F5}">
      <dgm:prSet/>
      <dgm:spPr/>
      <dgm:t>
        <a:bodyPr/>
        <a:lstStyle/>
        <a:p>
          <a:endParaRPr lang="es-ES" sz="2000"/>
        </a:p>
      </dgm:t>
    </dgm:pt>
    <dgm:pt modelId="{923745CB-4331-41D9-B63C-4C1830FF4997}" type="pres">
      <dgm:prSet presAssocID="{F501C275-8CC3-4942-B126-B92996B734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3B14213C-0EEB-4E32-8929-9CD95313479A}" type="pres">
      <dgm:prSet presAssocID="{72B6FC1A-2C2E-4A1A-9B67-BC92C2AA84FC}" presName="linNode" presStyleCnt="0"/>
      <dgm:spPr/>
    </dgm:pt>
    <dgm:pt modelId="{922F1386-31E1-423F-860E-C7638BBF0C47}" type="pres">
      <dgm:prSet presAssocID="{72B6FC1A-2C2E-4A1A-9B67-BC92C2AA84FC}" presName="parentText" presStyleLbl="node1" presStyleIdx="0" presStyleCnt="4" custScaleX="64922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6D6931E-A5D9-4FFC-9CA3-FC6906ED8E72}" type="pres">
      <dgm:prSet presAssocID="{72B6FC1A-2C2E-4A1A-9B67-BC92C2AA84FC}" presName="descendantText" presStyleLbl="alignAccFollowNode1" presStyleIdx="0" presStyleCnt="4" custScaleX="10840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98F38FA-6E7C-4D21-8F77-42A6A444F326}" type="pres">
      <dgm:prSet presAssocID="{176E2C11-0F6D-4C0F-8C62-9A9AE60701AD}" presName="sp" presStyleCnt="0"/>
      <dgm:spPr/>
    </dgm:pt>
    <dgm:pt modelId="{D6C3CA3F-8AEE-4274-87C1-9229988A5367}" type="pres">
      <dgm:prSet presAssocID="{A280A15A-B215-4354-9A54-86F9086EE332}" presName="linNode" presStyleCnt="0"/>
      <dgm:spPr/>
    </dgm:pt>
    <dgm:pt modelId="{BA4B480C-E75D-4091-9FFB-79D3CC700E63}" type="pres">
      <dgm:prSet presAssocID="{A280A15A-B215-4354-9A54-86F9086EE332}" presName="parentText" presStyleLbl="node1" presStyleIdx="1" presStyleCnt="4" custScaleX="64922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C7DF661-7D63-4CB5-8EF9-986E7B7E9480}" type="pres">
      <dgm:prSet presAssocID="{A280A15A-B215-4354-9A54-86F9086EE332}" presName="descendantText" presStyleLbl="alignAccFollowNode1" presStyleIdx="1" presStyleCnt="4" custScaleX="10840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FC816D2-D3E3-4A99-B431-A30FD922540D}" type="pres">
      <dgm:prSet presAssocID="{39E413BC-C3C9-4B28-A065-A29B7562F5EA}" presName="sp" presStyleCnt="0"/>
      <dgm:spPr/>
    </dgm:pt>
    <dgm:pt modelId="{4D5FDD20-B385-44FB-9683-95A8F7EB7E94}" type="pres">
      <dgm:prSet presAssocID="{ED098CFF-AD32-4627-A17F-810B4474F805}" presName="linNode" presStyleCnt="0"/>
      <dgm:spPr/>
    </dgm:pt>
    <dgm:pt modelId="{41E36B66-96C1-4BA9-865C-A0D950199E38}" type="pres">
      <dgm:prSet presAssocID="{ED098CFF-AD32-4627-A17F-810B4474F805}" presName="parentText" presStyleLbl="node1" presStyleIdx="2" presStyleCnt="4" custScaleX="64922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2C0786B-B073-48AB-8A5F-7856CBE30B0B}" type="pres">
      <dgm:prSet presAssocID="{ED098CFF-AD32-4627-A17F-810B4474F805}" presName="descendantText" presStyleLbl="alignAccFollowNode1" presStyleIdx="2" presStyleCnt="4" custScaleX="10840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C7EE20F-3A6B-436F-AF8B-7BF9924FE950}" type="pres">
      <dgm:prSet presAssocID="{40D1FA9D-C874-4590-9F0B-030266E7B119}" presName="sp" presStyleCnt="0"/>
      <dgm:spPr/>
    </dgm:pt>
    <dgm:pt modelId="{D86D7338-A260-4946-BF90-9473E7B08D1C}" type="pres">
      <dgm:prSet presAssocID="{526301FA-5A58-403B-9CFF-B77EECA00A76}" presName="linNode" presStyleCnt="0"/>
      <dgm:spPr/>
    </dgm:pt>
    <dgm:pt modelId="{DDF91438-B389-4218-AF1F-C213DB385EC5}" type="pres">
      <dgm:prSet presAssocID="{526301FA-5A58-403B-9CFF-B77EECA00A76}" presName="parentText" presStyleLbl="node1" presStyleIdx="3" presStyleCnt="4" custScaleX="64922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AE50FF1-9FBC-45B2-8EE5-29EC6680228F}" type="pres">
      <dgm:prSet presAssocID="{526301FA-5A58-403B-9CFF-B77EECA00A76}" presName="descendantText" presStyleLbl="alignAccFollowNode1" presStyleIdx="3" presStyleCnt="4" custScaleX="10840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37341F26-7F5B-4BF1-80A6-E00B1BBE4EC9}" srcId="{F501C275-8CC3-4942-B126-B92996B7344F}" destId="{72B6FC1A-2C2E-4A1A-9B67-BC92C2AA84FC}" srcOrd="0" destOrd="0" parTransId="{7C9690D3-9D7A-4588-90BB-1BDCA2377579}" sibTransId="{176E2C11-0F6D-4C0F-8C62-9A9AE60701AD}"/>
    <dgm:cxn modelId="{E0E69160-2FCF-4AFB-A853-BA5CE251BE4F}" type="presOf" srcId="{72B6FC1A-2C2E-4A1A-9B67-BC92C2AA84FC}" destId="{922F1386-31E1-423F-860E-C7638BBF0C47}" srcOrd="0" destOrd="0" presId="urn:microsoft.com/office/officeart/2005/8/layout/vList5"/>
    <dgm:cxn modelId="{788F6075-2743-4ED6-A845-D0C28140C562}" srcId="{72B6FC1A-2C2E-4A1A-9B67-BC92C2AA84FC}" destId="{072C9A32-0E3A-4CE4-8562-C736DD317D7B}" srcOrd="0" destOrd="0" parTransId="{750260F8-0A06-4EA5-B827-F5490945647B}" sibTransId="{75D5CF84-84F0-40E6-8824-7F9DDC1B7C83}"/>
    <dgm:cxn modelId="{DBB2B72A-3515-4C02-A3FB-2BAD2EF563DB}" type="presOf" srcId="{36B6D642-83AE-4E50-ABC0-C44709E80295}" destId="{8C7DF661-7D63-4CB5-8EF9-986E7B7E9480}" srcOrd="0" destOrd="0" presId="urn:microsoft.com/office/officeart/2005/8/layout/vList5"/>
    <dgm:cxn modelId="{6833D901-A378-45D5-9CB4-945A7A43EAE4}" type="presOf" srcId="{526301FA-5A58-403B-9CFF-B77EECA00A76}" destId="{DDF91438-B389-4218-AF1F-C213DB385EC5}" srcOrd="0" destOrd="0" presId="urn:microsoft.com/office/officeart/2005/8/layout/vList5"/>
    <dgm:cxn modelId="{F7EEB675-3A67-4E22-999A-AFCC0B6A49F5}" srcId="{526301FA-5A58-403B-9CFF-B77EECA00A76}" destId="{5386204C-79F9-4375-9924-F105AD0C45C2}" srcOrd="0" destOrd="0" parTransId="{6169A7FD-2327-4C36-9639-F745E3726567}" sibTransId="{2A08B00C-833C-464A-8948-F6379B834F51}"/>
    <dgm:cxn modelId="{48352041-4A25-49EB-8895-8D1B656D1C52}" type="presOf" srcId="{A280A15A-B215-4354-9A54-86F9086EE332}" destId="{BA4B480C-E75D-4091-9FFB-79D3CC700E63}" srcOrd="0" destOrd="0" presId="urn:microsoft.com/office/officeart/2005/8/layout/vList5"/>
    <dgm:cxn modelId="{86E0B17C-ACA7-48A8-B0B7-C50663689388}" srcId="{F501C275-8CC3-4942-B126-B92996B7344F}" destId="{ED098CFF-AD32-4627-A17F-810B4474F805}" srcOrd="2" destOrd="0" parTransId="{2E417043-4ACD-453F-9938-DC2C760902FE}" sibTransId="{40D1FA9D-C874-4590-9F0B-030266E7B119}"/>
    <dgm:cxn modelId="{BA10322D-622B-49DD-8A58-F3983319B9CE}" srcId="{F501C275-8CC3-4942-B126-B92996B7344F}" destId="{A280A15A-B215-4354-9A54-86F9086EE332}" srcOrd="1" destOrd="0" parTransId="{FE72407B-8A9F-433F-A750-4A2EE27D5076}" sibTransId="{39E413BC-C3C9-4B28-A065-A29B7562F5EA}"/>
    <dgm:cxn modelId="{092EA096-BD76-485B-AADF-6DA2CEB3290C}" srcId="{A280A15A-B215-4354-9A54-86F9086EE332}" destId="{36B6D642-83AE-4E50-ABC0-C44709E80295}" srcOrd="0" destOrd="0" parTransId="{D05F50CE-132F-4450-B051-3929C5285694}" sibTransId="{56E3DE35-5B4E-4B19-A9C9-1EED090C661F}"/>
    <dgm:cxn modelId="{AED5A92F-30F4-4E0D-A3F9-BFFB223D11D3}" type="presOf" srcId="{072C9A32-0E3A-4CE4-8562-C736DD317D7B}" destId="{A6D6931E-A5D9-4FFC-9CA3-FC6906ED8E72}" srcOrd="0" destOrd="0" presId="urn:microsoft.com/office/officeart/2005/8/layout/vList5"/>
    <dgm:cxn modelId="{CE44A63F-F088-4B5A-990D-48FA4420F720}" type="presOf" srcId="{B8A1E8D0-007F-4BBE-A7EE-75B546C299C6}" destId="{22C0786B-B073-48AB-8A5F-7856CBE30B0B}" srcOrd="0" destOrd="0" presId="urn:microsoft.com/office/officeart/2005/8/layout/vList5"/>
    <dgm:cxn modelId="{51F089FC-586D-439C-95FD-3A96D468ABFF}" type="presOf" srcId="{5386204C-79F9-4375-9924-F105AD0C45C2}" destId="{5AE50FF1-9FBC-45B2-8EE5-29EC6680228F}" srcOrd="0" destOrd="0" presId="urn:microsoft.com/office/officeart/2005/8/layout/vList5"/>
    <dgm:cxn modelId="{93962451-436D-46EE-8EB7-6256A28A1E75}" type="presOf" srcId="{F501C275-8CC3-4942-B126-B92996B7344F}" destId="{923745CB-4331-41D9-B63C-4C1830FF4997}" srcOrd="0" destOrd="0" presId="urn:microsoft.com/office/officeart/2005/8/layout/vList5"/>
    <dgm:cxn modelId="{8A02C18D-E7F0-4CB6-AABC-9A1048F3797E}" type="presOf" srcId="{ED098CFF-AD32-4627-A17F-810B4474F805}" destId="{41E36B66-96C1-4BA9-865C-A0D950199E38}" srcOrd="0" destOrd="0" presId="urn:microsoft.com/office/officeart/2005/8/layout/vList5"/>
    <dgm:cxn modelId="{F4024EF5-ABAB-4312-B2C6-82E2043F1458}" srcId="{ED098CFF-AD32-4627-A17F-810B4474F805}" destId="{B8A1E8D0-007F-4BBE-A7EE-75B546C299C6}" srcOrd="0" destOrd="0" parTransId="{9C5A82A8-5892-4F73-BBB7-757B4A6A0CF4}" sibTransId="{C00B2521-9E5C-4E6C-9617-767970D9CC52}"/>
    <dgm:cxn modelId="{BCE1BDCD-184B-4577-BF54-F545707369D6}" srcId="{F501C275-8CC3-4942-B126-B92996B7344F}" destId="{526301FA-5A58-403B-9CFF-B77EECA00A76}" srcOrd="3" destOrd="0" parTransId="{6C459777-EED8-4747-AF6D-8A168B795CA9}" sibTransId="{D0D33768-9FCC-4410-85A7-1BDC613E9DE1}"/>
    <dgm:cxn modelId="{4C4DC537-99E2-4EDE-818E-7D1365E4A2FF}" type="presParOf" srcId="{923745CB-4331-41D9-B63C-4C1830FF4997}" destId="{3B14213C-0EEB-4E32-8929-9CD95313479A}" srcOrd="0" destOrd="0" presId="urn:microsoft.com/office/officeart/2005/8/layout/vList5"/>
    <dgm:cxn modelId="{F7B34DB8-163B-4EFC-8CAD-E207F7832258}" type="presParOf" srcId="{3B14213C-0EEB-4E32-8929-9CD95313479A}" destId="{922F1386-31E1-423F-860E-C7638BBF0C47}" srcOrd="0" destOrd="0" presId="urn:microsoft.com/office/officeart/2005/8/layout/vList5"/>
    <dgm:cxn modelId="{063D4DF2-093F-4610-BF69-F3DB9A3B7C7D}" type="presParOf" srcId="{3B14213C-0EEB-4E32-8929-9CD95313479A}" destId="{A6D6931E-A5D9-4FFC-9CA3-FC6906ED8E72}" srcOrd="1" destOrd="0" presId="urn:microsoft.com/office/officeart/2005/8/layout/vList5"/>
    <dgm:cxn modelId="{C9C4606B-539A-45FE-B79F-E443A9C71A65}" type="presParOf" srcId="{923745CB-4331-41D9-B63C-4C1830FF4997}" destId="{C98F38FA-6E7C-4D21-8F77-42A6A444F326}" srcOrd="1" destOrd="0" presId="urn:microsoft.com/office/officeart/2005/8/layout/vList5"/>
    <dgm:cxn modelId="{39824AA1-0262-49CD-9947-010B69DF02E6}" type="presParOf" srcId="{923745CB-4331-41D9-B63C-4C1830FF4997}" destId="{D6C3CA3F-8AEE-4274-87C1-9229988A5367}" srcOrd="2" destOrd="0" presId="urn:microsoft.com/office/officeart/2005/8/layout/vList5"/>
    <dgm:cxn modelId="{3280CC60-CC62-4FEB-9269-6612B9AB52A3}" type="presParOf" srcId="{D6C3CA3F-8AEE-4274-87C1-9229988A5367}" destId="{BA4B480C-E75D-4091-9FFB-79D3CC700E63}" srcOrd="0" destOrd="0" presId="urn:microsoft.com/office/officeart/2005/8/layout/vList5"/>
    <dgm:cxn modelId="{2C69B4B8-47C5-4D85-ABAB-53D69FF602A8}" type="presParOf" srcId="{D6C3CA3F-8AEE-4274-87C1-9229988A5367}" destId="{8C7DF661-7D63-4CB5-8EF9-986E7B7E9480}" srcOrd="1" destOrd="0" presId="urn:microsoft.com/office/officeart/2005/8/layout/vList5"/>
    <dgm:cxn modelId="{9039421B-80C6-49B4-83C4-B70E0568251B}" type="presParOf" srcId="{923745CB-4331-41D9-B63C-4C1830FF4997}" destId="{FFC816D2-D3E3-4A99-B431-A30FD922540D}" srcOrd="3" destOrd="0" presId="urn:microsoft.com/office/officeart/2005/8/layout/vList5"/>
    <dgm:cxn modelId="{F58DA4EB-283F-410E-BAFD-D761959CB5F3}" type="presParOf" srcId="{923745CB-4331-41D9-B63C-4C1830FF4997}" destId="{4D5FDD20-B385-44FB-9683-95A8F7EB7E94}" srcOrd="4" destOrd="0" presId="urn:microsoft.com/office/officeart/2005/8/layout/vList5"/>
    <dgm:cxn modelId="{9DC5F467-E090-4B69-81B0-3A066805DD84}" type="presParOf" srcId="{4D5FDD20-B385-44FB-9683-95A8F7EB7E94}" destId="{41E36B66-96C1-4BA9-865C-A0D950199E38}" srcOrd="0" destOrd="0" presId="urn:microsoft.com/office/officeart/2005/8/layout/vList5"/>
    <dgm:cxn modelId="{B7C99196-2865-45F0-A2F5-7CDA2DE9F13C}" type="presParOf" srcId="{4D5FDD20-B385-44FB-9683-95A8F7EB7E94}" destId="{22C0786B-B073-48AB-8A5F-7856CBE30B0B}" srcOrd="1" destOrd="0" presId="urn:microsoft.com/office/officeart/2005/8/layout/vList5"/>
    <dgm:cxn modelId="{FE03CC26-657A-4BD2-8D41-FFC017991472}" type="presParOf" srcId="{923745CB-4331-41D9-B63C-4C1830FF4997}" destId="{5C7EE20F-3A6B-436F-AF8B-7BF9924FE950}" srcOrd="5" destOrd="0" presId="urn:microsoft.com/office/officeart/2005/8/layout/vList5"/>
    <dgm:cxn modelId="{1E38E403-BE56-4A31-B30F-5EE8D9292CEB}" type="presParOf" srcId="{923745CB-4331-41D9-B63C-4C1830FF4997}" destId="{D86D7338-A260-4946-BF90-9473E7B08D1C}" srcOrd="6" destOrd="0" presId="urn:microsoft.com/office/officeart/2005/8/layout/vList5"/>
    <dgm:cxn modelId="{E8A2DE2E-EF11-44BF-B143-E62E7CBB0D80}" type="presParOf" srcId="{D86D7338-A260-4946-BF90-9473E7B08D1C}" destId="{DDF91438-B389-4218-AF1F-C213DB385EC5}" srcOrd="0" destOrd="0" presId="urn:microsoft.com/office/officeart/2005/8/layout/vList5"/>
    <dgm:cxn modelId="{77985FBD-E28E-4843-A214-D810067582B0}" type="presParOf" srcId="{D86D7338-A260-4946-BF90-9473E7B08D1C}" destId="{5AE50FF1-9FBC-45B2-8EE5-29EC668022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6E762-6FA2-415C-B2E2-7B05B8A8C84C}" type="doc">
      <dgm:prSet loTypeId="urn:microsoft.com/office/officeart/2008/layout/TitlePictureLineup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8BBB11-2FDF-4536-AE19-F707FF28C650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g-BG" b="1" smtClean="0"/>
            <a:t>Минало</a:t>
          </a:r>
          <a:endParaRPr lang="es-ES" dirty="0"/>
        </a:p>
      </dgm:t>
    </dgm:pt>
    <dgm:pt modelId="{3E210958-98B5-40F7-8B5D-61B5A7048E8C}" type="parTrans" cxnId="{3D1895C5-5023-4462-8D01-8B45BDC6EA36}">
      <dgm:prSet/>
      <dgm:spPr/>
      <dgm:t>
        <a:bodyPr/>
        <a:lstStyle/>
        <a:p>
          <a:endParaRPr lang="es-ES"/>
        </a:p>
      </dgm:t>
    </dgm:pt>
    <dgm:pt modelId="{BEB58D62-4D3B-4329-92EF-913BDC6271A1}" type="sibTrans" cxnId="{3D1895C5-5023-4462-8D01-8B45BDC6EA36}">
      <dgm:prSet/>
      <dgm:spPr/>
      <dgm:t>
        <a:bodyPr/>
        <a:lstStyle/>
        <a:p>
          <a:endParaRPr lang="es-ES"/>
        </a:p>
      </dgm:t>
    </dgm:pt>
    <dgm:pt modelId="{BC2678A9-CA8F-4AE4-9174-9E7478ADDC56}">
      <dgm:prSet/>
      <dgm:spPr>
        <a:solidFill>
          <a:srgbClr val="F0DCBE"/>
        </a:solidFill>
      </dgm:spPr>
      <dgm:t>
        <a:bodyPr/>
        <a:lstStyle/>
        <a:p>
          <a:r>
            <a:rPr lang="bg-BG" b="1" smtClean="0"/>
            <a:t>Настояще</a:t>
          </a:r>
          <a:endParaRPr lang="es-ES" dirty="0"/>
        </a:p>
      </dgm:t>
    </dgm:pt>
    <dgm:pt modelId="{6645E2F9-6EF8-413A-BA6C-155312BA49A4}" type="parTrans" cxnId="{02905775-4C49-46BE-9A6E-ABBE52260A87}">
      <dgm:prSet/>
      <dgm:spPr/>
      <dgm:t>
        <a:bodyPr/>
        <a:lstStyle/>
        <a:p>
          <a:endParaRPr lang="es-ES"/>
        </a:p>
      </dgm:t>
    </dgm:pt>
    <dgm:pt modelId="{9EBA9030-FCB7-4AB4-8D4E-79B22404E7EF}" type="sibTrans" cxnId="{02905775-4C49-46BE-9A6E-ABBE52260A87}">
      <dgm:prSet/>
      <dgm:spPr/>
      <dgm:t>
        <a:bodyPr/>
        <a:lstStyle/>
        <a:p>
          <a:endParaRPr lang="es-ES"/>
        </a:p>
      </dgm:t>
    </dgm:pt>
    <dgm:pt modelId="{0D6A72CF-07F3-491F-817A-A9883EDFA70E}">
      <dgm:prSet/>
      <dgm:spPr>
        <a:solidFill>
          <a:srgbClr val="D8BEEC"/>
        </a:solidFill>
      </dgm:spPr>
      <dgm:t>
        <a:bodyPr/>
        <a:lstStyle/>
        <a:p>
          <a:r>
            <a:rPr lang="bg-BG" b="1" smtClean="0"/>
            <a:t>Бъдеще</a:t>
          </a:r>
          <a:endParaRPr lang="es-ES" dirty="0"/>
        </a:p>
      </dgm:t>
    </dgm:pt>
    <dgm:pt modelId="{F7E2C21D-27B7-4230-817D-F64698425430}" type="parTrans" cxnId="{16AB0AE6-2A8A-4AF3-9E8C-4EC445E25BC1}">
      <dgm:prSet/>
      <dgm:spPr/>
      <dgm:t>
        <a:bodyPr/>
        <a:lstStyle/>
        <a:p>
          <a:endParaRPr lang="es-ES"/>
        </a:p>
      </dgm:t>
    </dgm:pt>
    <dgm:pt modelId="{EFD794EE-989F-49E1-AC59-5129D6B4D7CA}" type="sibTrans" cxnId="{16AB0AE6-2A8A-4AF3-9E8C-4EC445E25BC1}">
      <dgm:prSet/>
      <dgm:spPr/>
      <dgm:t>
        <a:bodyPr/>
        <a:lstStyle/>
        <a:p>
          <a:endParaRPr lang="es-ES"/>
        </a:p>
      </dgm:t>
    </dgm:pt>
    <dgm:pt modelId="{827622AC-5F94-4562-B21E-D8CC972E2C52}">
      <dgm:prSet custT="1"/>
      <dgm:spPr/>
      <dgm:t>
        <a:bodyPr/>
        <a:lstStyle/>
        <a:p>
          <a:r>
            <a:rPr lang="bg-BG" sz="1800" b="1" kern="1200" smtClean="0">
              <a:solidFill>
                <a:srgbClr val="10CF9B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Съботата ни напомня за Сътворението</a:t>
          </a:r>
          <a:endParaRPr lang="es-ES" sz="1800" kern="1200" dirty="0">
            <a:solidFill>
              <a:schemeClr val="accent4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B3AF07-5D18-407B-BDA8-E6B8D70DC866}" type="parTrans" cxnId="{CA324F3C-41D6-412F-97C4-1DFE32EB4545}">
      <dgm:prSet/>
      <dgm:spPr/>
      <dgm:t>
        <a:bodyPr/>
        <a:lstStyle/>
        <a:p>
          <a:endParaRPr lang="es-ES"/>
        </a:p>
      </dgm:t>
    </dgm:pt>
    <dgm:pt modelId="{5A503B92-D378-4BFA-8C6B-02F30D061D15}" type="sibTrans" cxnId="{CA324F3C-41D6-412F-97C4-1DFE32EB4545}">
      <dgm:prSet/>
      <dgm:spPr/>
      <dgm:t>
        <a:bodyPr/>
        <a:lstStyle/>
        <a:p>
          <a:endParaRPr lang="es-ES"/>
        </a:p>
      </dgm:t>
    </dgm:pt>
    <dgm:pt modelId="{8DA30AB8-00DB-4D48-921A-67D8BA48D4BB}">
      <dgm:prSet custT="1"/>
      <dgm:spPr/>
      <dgm:t>
        <a:bodyPr/>
        <a:lstStyle/>
        <a:p>
          <a:r>
            <a:rPr lang="ru-RU" sz="1800" b="1" kern="1200" smtClean="0">
              <a:solidFill>
                <a:srgbClr val="F0DC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Наслаждаваме се на специални моменти на общение с Бог, когато я пазим</a:t>
          </a:r>
          <a:endParaRPr lang="es-ES" sz="1800" kern="1200" dirty="0">
            <a:solidFill>
              <a:srgbClr val="F0DCB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2A15B-AD50-41DF-833E-BB7A09CE771F}" type="parTrans" cxnId="{2DCAA1FD-D8F3-434B-9B0F-0AF0E170CEC5}">
      <dgm:prSet/>
      <dgm:spPr/>
      <dgm:t>
        <a:bodyPr/>
        <a:lstStyle/>
        <a:p>
          <a:endParaRPr lang="es-ES"/>
        </a:p>
      </dgm:t>
    </dgm:pt>
    <dgm:pt modelId="{47D81DB0-5BF3-4E6C-AE51-0E0AD4EB8BFA}" type="sibTrans" cxnId="{2DCAA1FD-D8F3-434B-9B0F-0AF0E170CEC5}">
      <dgm:prSet/>
      <dgm:spPr/>
      <dgm:t>
        <a:bodyPr/>
        <a:lstStyle/>
        <a:p>
          <a:endParaRPr lang="es-ES"/>
        </a:p>
      </dgm:t>
    </dgm:pt>
    <dgm:pt modelId="{C16EA537-686A-49B7-A6A0-DD465C51EB3A}">
      <dgm:prSet custT="1"/>
      <dgm:spPr/>
      <dgm:t>
        <a:bodyPr/>
        <a:lstStyle/>
        <a:p>
          <a:r>
            <a:rPr lang="ru-RU" sz="1800" b="1" kern="1200" smtClean="0">
              <a:solidFill>
                <a:srgbClr val="D8BE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Бог ни освещава, за да ни подготви за вечността с Него (Ис. 66:23; Откр. 21:27)</a:t>
          </a:r>
          <a:endParaRPr lang="es-ES" sz="1800" kern="1200" dirty="0">
            <a:solidFill>
              <a:srgbClr val="D8BEE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3AD9F0-4474-4F0E-A0B0-88BDB8DC58AD}" type="parTrans" cxnId="{12CAB90D-60AB-42DD-913C-57F2B8BB5B20}">
      <dgm:prSet/>
      <dgm:spPr/>
      <dgm:t>
        <a:bodyPr/>
        <a:lstStyle/>
        <a:p>
          <a:endParaRPr lang="es-ES"/>
        </a:p>
      </dgm:t>
    </dgm:pt>
    <dgm:pt modelId="{3FC84918-677F-4387-B42A-966317EB238D}" type="sibTrans" cxnId="{12CAB90D-60AB-42DD-913C-57F2B8BB5B20}">
      <dgm:prSet/>
      <dgm:spPr/>
      <dgm:t>
        <a:bodyPr/>
        <a:lstStyle/>
        <a:p>
          <a:endParaRPr lang="es-ES"/>
        </a:p>
      </dgm:t>
    </dgm:pt>
    <dgm:pt modelId="{2270B919-3448-436C-9A8C-95588068CE53}" type="pres">
      <dgm:prSet presAssocID="{1336E762-6FA2-415C-B2E2-7B05B8A8C84C}" presName="Name0" presStyleCnt="0">
        <dgm:presLayoutVars>
          <dgm:dir/>
        </dgm:presLayoutVars>
      </dgm:prSet>
      <dgm:spPr/>
      <dgm:t>
        <a:bodyPr/>
        <a:lstStyle/>
        <a:p>
          <a:endParaRPr lang="bg-BG"/>
        </a:p>
      </dgm:t>
    </dgm:pt>
    <dgm:pt modelId="{36F5955A-9830-4E39-9ACE-3433DDD7BEE0}" type="pres">
      <dgm:prSet presAssocID="{688BBB11-2FDF-4536-AE19-F707FF28C650}" presName="composite" presStyleCnt="0"/>
      <dgm:spPr/>
    </dgm:pt>
    <dgm:pt modelId="{4ADCE84C-B90F-435B-8020-FF06BA132EFF}" type="pres">
      <dgm:prSet presAssocID="{688BBB11-2FDF-4536-AE19-F707FF28C650}" presName="Accent" presStyleLbl="alignAcc1" presStyleIdx="0" presStyleCnt="3"/>
      <dgm:spPr/>
    </dgm:pt>
    <dgm:pt modelId="{6EB898F1-708C-4F16-A93C-B7118F85A7EF}" type="pres">
      <dgm:prSet presAssocID="{688BBB11-2FDF-4536-AE19-F707FF28C650}" presName="Image" presStyleLbl="node1" presStyleIdx="0" presStyleCnt="3" custScaleY="68515" custLinFactNeighborY="-1783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2963433-621F-40EE-85C3-F4084877B9FD}" type="pres">
      <dgm:prSet presAssocID="{688BBB11-2FDF-4536-AE19-F707FF28C650}" presName="Child" presStyleLbl="revTx" presStyleIdx="0" presStyleCnt="3" custLinFactNeighborY="-275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EF775E4-FAAA-489C-93A8-028CC24A7D5C}" type="pres">
      <dgm:prSet presAssocID="{688BBB11-2FDF-4536-AE19-F707FF28C650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497A573-7745-40D1-B02D-B8DAA50C25A9}" type="pres">
      <dgm:prSet presAssocID="{BEB58D62-4D3B-4329-92EF-913BDC6271A1}" presName="sibTrans" presStyleCnt="0"/>
      <dgm:spPr/>
    </dgm:pt>
    <dgm:pt modelId="{FA105B23-ECC5-4B2B-8972-8E653633B785}" type="pres">
      <dgm:prSet presAssocID="{BC2678A9-CA8F-4AE4-9174-9E7478ADDC56}" presName="composite" presStyleCnt="0"/>
      <dgm:spPr/>
    </dgm:pt>
    <dgm:pt modelId="{CEDCDF6F-B2CA-46DF-8886-2A6563BB10DA}" type="pres">
      <dgm:prSet presAssocID="{BC2678A9-CA8F-4AE4-9174-9E7478ADDC56}" presName="Accent" presStyleLbl="alignAcc1" presStyleIdx="1" presStyleCnt="3"/>
      <dgm:spPr/>
    </dgm:pt>
    <dgm:pt modelId="{91C89738-E84C-4F30-9190-113CF7812A26}" type="pres">
      <dgm:prSet presAssocID="{BC2678A9-CA8F-4AE4-9174-9E7478ADDC56}" presName="Image" presStyleLbl="node1" presStyleIdx="1" presStyleCnt="3" custScaleY="68515" custLinFactNeighborY="-1783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9FFFA5E-5EED-4FEB-B400-9353C36096EB}" type="pres">
      <dgm:prSet presAssocID="{BC2678A9-CA8F-4AE4-9174-9E7478ADDC56}" presName="Child" presStyleLbl="revTx" presStyleIdx="1" presStyleCnt="3" custLinFactNeighborY="-275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F60F40F-A204-490E-A64B-B21D39CFC306}" type="pres">
      <dgm:prSet presAssocID="{BC2678A9-CA8F-4AE4-9174-9E7478ADDC56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33BBB62-6B8C-4009-AA07-37EDC82FAFC0}" type="pres">
      <dgm:prSet presAssocID="{9EBA9030-FCB7-4AB4-8D4E-79B22404E7EF}" presName="sibTrans" presStyleCnt="0"/>
      <dgm:spPr/>
    </dgm:pt>
    <dgm:pt modelId="{C2CD3E95-3A27-4906-A130-7888EFEE4B5E}" type="pres">
      <dgm:prSet presAssocID="{0D6A72CF-07F3-491F-817A-A9883EDFA70E}" presName="composite" presStyleCnt="0"/>
      <dgm:spPr/>
    </dgm:pt>
    <dgm:pt modelId="{9A5853D7-65B5-45CE-9B6B-1E7A52D8DCD7}" type="pres">
      <dgm:prSet presAssocID="{0D6A72CF-07F3-491F-817A-A9883EDFA70E}" presName="Accent" presStyleLbl="alignAcc1" presStyleIdx="2" presStyleCnt="3"/>
      <dgm:spPr/>
    </dgm:pt>
    <dgm:pt modelId="{59D35AAF-E719-48CB-8018-F47FB6F744BC}" type="pres">
      <dgm:prSet presAssocID="{0D6A72CF-07F3-491F-817A-A9883EDFA70E}" presName="Image" presStyleLbl="node1" presStyleIdx="2" presStyleCnt="3" custScaleY="68515" custLinFactNeighborY="-17835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BEA2B47-9903-4674-B3A7-3C93A18130EB}" type="pres">
      <dgm:prSet presAssocID="{0D6A72CF-07F3-491F-817A-A9883EDFA70E}" presName="Child" presStyleLbl="revTx" presStyleIdx="2" presStyleCnt="3" custScaleX="109997" custLinFactNeighborX="2370" custLinFactNeighborY="-275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3D58DCC-B21E-4AFA-82A0-DB77DC506001}" type="pres">
      <dgm:prSet presAssocID="{0D6A72CF-07F3-491F-817A-A9883EDFA70E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2905775-4C49-46BE-9A6E-ABBE52260A87}" srcId="{1336E762-6FA2-415C-B2E2-7B05B8A8C84C}" destId="{BC2678A9-CA8F-4AE4-9174-9E7478ADDC56}" srcOrd="1" destOrd="0" parTransId="{6645E2F9-6EF8-413A-BA6C-155312BA49A4}" sibTransId="{9EBA9030-FCB7-4AB4-8D4E-79B22404E7EF}"/>
    <dgm:cxn modelId="{088885C9-8BAA-48F4-ACA5-4CB972EF31B9}" type="presOf" srcId="{BC2678A9-CA8F-4AE4-9174-9E7478ADDC56}" destId="{6F60F40F-A204-490E-A64B-B21D39CFC306}" srcOrd="0" destOrd="0" presId="urn:microsoft.com/office/officeart/2008/layout/TitlePictureLineup"/>
    <dgm:cxn modelId="{3D1895C5-5023-4462-8D01-8B45BDC6EA36}" srcId="{1336E762-6FA2-415C-B2E2-7B05B8A8C84C}" destId="{688BBB11-2FDF-4536-AE19-F707FF28C650}" srcOrd="0" destOrd="0" parTransId="{3E210958-98B5-40F7-8B5D-61B5A7048E8C}" sibTransId="{BEB58D62-4D3B-4329-92EF-913BDC6271A1}"/>
    <dgm:cxn modelId="{2DCAA1FD-D8F3-434B-9B0F-0AF0E170CEC5}" srcId="{BC2678A9-CA8F-4AE4-9174-9E7478ADDC56}" destId="{8DA30AB8-00DB-4D48-921A-67D8BA48D4BB}" srcOrd="0" destOrd="0" parTransId="{CEB2A15B-AD50-41DF-833E-BB7A09CE771F}" sibTransId="{47D81DB0-5BF3-4E6C-AE51-0E0AD4EB8BFA}"/>
    <dgm:cxn modelId="{B846742E-D21B-4E86-A241-E9D24F861DA1}" type="presOf" srcId="{688BBB11-2FDF-4536-AE19-F707FF28C650}" destId="{1EF775E4-FAAA-489C-93A8-028CC24A7D5C}" srcOrd="0" destOrd="0" presId="urn:microsoft.com/office/officeart/2008/layout/TitlePictureLineup"/>
    <dgm:cxn modelId="{16AB0AE6-2A8A-4AF3-9E8C-4EC445E25BC1}" srcId="{1336E762-6FA2-415C-B2E2-7B05B8A8C84C}" destId="{0D6A72CF-07F3-491F-817A-A9883EDFA70E}" srcOrd="2" destOrd="0" parTransId="{F7E2C21D-27B7-4230-817D-F64698425430}" sibTransId="{EFD794EE-989F-49E1-AC59-5129D6B4D7CA}"/>
    <dgm:cxn modelId="{EFD91E10-7F8C-4778-A114-0377BD52D53F}" type="presOf" srcId="{0D6A72CF-07F3-491F-817A-A9883EDFA70E}" destId="{23D58DCC-B21E-4AFA-82A0-DB77DC506001}" srcOrd="0" destOrd="0" presId="urn:microsoft.com/office/officeart/2008/layout/TitlePictureLineup"/>
    <dgm:cxn modelId="{43E63C2A-41D0-4D1F-B2F2-891A85785CE9}" type="presOf" srcId="{1336E762-6FA2-415C-B2E2-7B05B8A8C84C}" destId="{2270B919-3448-436C-9A8C-95588068CE53}" srcOrd="0" destOrd="0" presId="urn:microsoft.com/office/officeart/2008/layout/TitlePictureLineup"/>
    <dgm:cxn modelId="{CA324F3C-41D6-412F-97C4-1DFE32EB4545}" srcId="{688BBB11-2FDF-4536-AE19-F707FF28C650}" destId="{827622AC-5F94-4562-B21E-D8CC972E2C52}" srcOrd="0" destOrd="0" parTransId="{BDB3AF07-5D18-407B-BDA8-E6B8D70DC866}" sibTransId="{5A503B92-D378-4BFA-8C6B-02F30D061D15}"/>
    <dgm:cxn modelId="{64B99382-7A6D-4DC5-A437-F7F4AF3F1E87}" type="presOf" srcId="{8DA30AB8-00DB-4D48-921A-67D8BA48D4BB}" destId="{F9FFFA5E-5EED-4FEB-B400-9353C36096EB}" srcOrd="0" destOrd="0" presId="urn:microsoft.com/office/officeart/2008/layout/TitlePictureLineup"/>
    <dgm:cxn modelId="{EEED60B9-C107-41E0-9DD6-6F081F9C12F1}" type="presOf" srcId="{C16EA537-686A-49B7-A6A0-DD465C51EB3A}" destId="{9BEA2B47-9903-4674-B3A7-3C93A18130EB}" srcOrd="0" destOrd="0" presId="urn:microsoft.com/office/officeart/2008/layout/TitlePictureLineup"/>
    <dgm:cxn modelId="{12CAB90D-60AB-42DD-913C-57F2B8BB5B20}" srcId="{0D6A72CF-07F3-491F-817A-A9883EDFA70E}" destId="{C16EA537-686A-49B7-A6A0-DD465C51EB3A}" srcOrd="0" destOrd="0" parTransId="{7F3AD9F0-4474-4F0E-A0B0-88BDB8DC58AD}" sibTransId="{3FC84918-677F-4387-B42A-966317EB238D}"/>
    <dgm:cxn modelId="{E7AA7D5B-2445-4516-BB4D-7278F36F9C4B}" type="presOf" srcId="{827622AC-5F94-4562-B21E-D8CC972E2C52}" destId="{32963433-621F-40EE-85C3-F4084877B9FD}" srcOrd="0" destOrd="0" presId="urn:microsoft.com/office/officeart/2008/layout/TitlePictureLineup"/>
    <dgm:cxn modelId="{9B692048-BB87-4F90-A020-F904D5BBA4F8}" type="presParOf" srcId="{2270B919-3448-436C-9A8C-95588068CE53}" destId="{36F5955A-9830-4E39-9ACE-3433DDD7BEE0}" srcOrd="0" destOrd="0" presId="urn:microsoft.com/office/officeart/2008/layout/TitlePictureLineup"/>
    <dgm:cxn modelId="{E2E34618-D656-4878-B057-1514A075AADF}" type="presParOf" srcId="{36F5955A-9830-4E39-9ACE-3433DDD7BEE0}" destId="{4ADCE84C-B90F-435B-8020-FF06BA132EFF}" srcOrd="0" destOrd="0" presId="urn:microsoft.com/office/officeart/2008/layout/TitlePictureLineup"/>
    <dgm:cxn modelId="{8EA37BAE-1DB3-4586-8B29-4637A4406E3D}" type="presParOf" srcId="{36F5955A-9830-4E39-9ACE-3433DDD7BEE0}" destId="{6EB898F1-708C-4F16-A93C-B7118F85A7EF}" srcOrd="1" destOrd="0" presId="urn:microsoft.com/office/officeart/2008/layout/TitlePictureLineup"/>
    <dgm:cxn modelId="{54F039C8-EB21-403D-A899-8EC311C77577}" type="presParOf" srcId="{36F5955A-9830-4E39-9ACE-3433DDD7BEE0}" destId="{32963433-621F-40EE-85C3-F4084877B9FD}" srcOrd="2" destOrd="0" presId="urn:microsoft.com/office/officeart/2008/layout/TitlePictureLineup"/>
    <dgm:cxn modelId="{C85C233E-F610-4D6C-963C-0FA1DBC74743}" type="presParOf" srcId="{36F5955A-9830-4E39-9ACE-3433DDD7BEE0}" destId="{1EF775E4-FAAA-489C-93A8-028CC24A7D5C}" srcOrd="3" destOrd="0" presId="urn:microsoft.com/office/officeart/2008/layout/TitlePictureLineup"/>
    <dgm:cxn modelId="{340B2ED3-4889-42D9-86F7-43A9F82884C4}" type="presParOf" srcId="{2270B919-3448-436C-9A8C-95588068CE53}" destId="{D497A573-7745-40D1-B02D-B8DAA50C25A9}" srcOrd="1" destOrd="0" presId="urn:microsoft.com/office/officeart/2008/layout/TitlePictureLineup"/>
    <dgm:cxn modelId="{D5A3367F-1E06-420B-952A-DD105FD559D3}" type="presParOf" srcId="{2270B919-3448-436C-9A8C-95588068CE53}" destId="{FA105B23-ECC5-4B2B-8972-8E653633B785}" srcOrd="2" destOrd="0" presId="urn:microsoft.com/office/officeart/2008/layout/TitlePictureLineup"/>
    <dgm:cxn modelId="{432A00D9-2212-485B-835D-D1CCCEB78FBD}" type="presParOf" srcId="{FA105B23-ECC5-4B2B-8972-8E653633B785}" destId="{CEDCDF6F-B2CA-46DF-8886-2A6563BB10DA}" srcOrd="0" destOrd="0" presId="urn:microsoft.com/office/officeart/2008/layout/TitlePictureLineup"/>
    <dgm:cxn modelId="{C4216203-0766-47F1-B8F0-62EC589605A0}" type="presParOf" srcId="{FA105B23-ECC5-4B2B-8972-8E653633B785}" destId="{91C89738-E84C-4F30-9190-113CF7812A26}" srcOrd="1" destOrd="0" presId="urn:microsoft.com/office/officeart/2008/layout/TitlePictureLineup"/>
    <dgm:cxn modelId="{2753E248-7D4D-4E80-B2EF-96B19CA50230}" type="presParOf" srcId="{FA105B23-ECC5-4B2B-8972-8E653633B785}" destId="{F9FFFA5E-5EED-4FEB-B400-9353C36096EB}" srcOrd="2" destOrd="0" presId="urn:microsoft.com/office/officeart/2008/layout/TitlePictureLineup"/>
    <dgm:cxn modelId="{74C56224-C09B-42DD-86F2-4C2575F04059}" type="presParOf" srcId="{FA105B23-ECC5-4B2B-8972-8E653633B785}" destId="{6F60F40F-A204-490E-A64B-B21D39CFC306}" srcOrd="3" destOrd="0" presId="urn:microsoft.com/office/officeart/2008/layout/TitlePictureLineup"/>
    <dgm:cxn modelId="{669D52EB-32F2-4638-858B-3A3E43B1D0DB}" type="presParOf" srcId="{2270B919-3448-436C-9A8C-95588068CE53}" destId="{433BBB62-6B8C-4009-AA07-37EDC82FAFC0}" srcOrd="3" destOrd="0" presId="urn:microsoft.com/office/officeart/2008/layout/TitlePictureLineup"/>
    <dgm:cxn modelId="{1922E970-9CFE-434A-A5BB-6E7220DB9F4B}" type="presParOf" srcId="{2270B919-3448-436C-9A8C-95588068CE53}" destId="{C2CD3E95-3A27-4906-A130-7888EFEE4B5E}" srcOrd="4" destOrd="0" presId="urn:microsoft.com/office/officeart/2008/layout/TitlePictureLineup"/>
    <dgm:cxn modelId="{4E04A867-D39C-41F8-8470-A61A9AC21601}" type="presParOf" srcId="{C2CD3E95-3A27-4906-A130-7888EFEE4B5E}" destId="{9A5853D7-65B5-45CE-9B6B-1E7A52D8DCD7}" srcOrd="0" destOrd="0" presId="urn:microsoft.com/office/officeart/2008/layout/TitlePictureLineup"/>
    <dgm:cxn modelId="{AC425DCA-3B80-4ED7-B6C1-11160289D871}" type="presParOf" srcId="{C2CD3E95-3A27-4906-A130-7888EFEE4B5E}" destId="{59D35AAF-E719-48CB-8018-F47FB6F744BC}" srcOrd="1" destOrd="0" presId="urn:microsoft.com/office/officeart/2008/layout/TitlePictureLineup"/>
    <dgm:cxn modelId="{9B6C6F6E-7153-421F-91BE-0EE052EDD02F}" type="presParOf" srcId="{C2CD3E95-3A27-4906-A130-7888EFEE4B5E}" destId="{9BEA2B47-9903-4674-B3A7-3C93A18130EB}" srcOrd="2" destOrd="0" presId="urn:microsoft.com/office/officeart/2008/layout/TitlePictureLineup"/>
    <dgm:cxn modelId="{B6179F7C-9B48-4122-B399-61F997F6EFA3}" type="presParOf" srcId="{C2CD3E95-3A27-4906-A130-7888EFEE4B5E}" destId="{23D58DCC-B21E-4AFA-82A0-DB77DC50600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6931E-A5D9-4FFC-9CA3-FC6906ED8E72}">
      <dsp:nvSpPr>
        <dsp:cNvPr id="0" name=""/>
        <dsp:cNvSpPr/>
      </dsp:nvSpPr>
      <dsp:spPr>
        <a:xfrm rot="5400000">
          <a:off x="5295260" y="-2897811"/>
          <a:ext cx="231157" cy="608577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000" b="1" kern="1200" smtClean="0"/>
            <a:t>За да ни напомни, че Бог ни освещава</a:t>
          </a:r>
          <a:endParaRPr lang="es-ES" sz="2000" b="1" kern="1200" dirty="0"/>
        </a:p>
      </dsp:txBody>
      <dsp:txXfrm rot="-5400000">
        <a:off x="2367953" y="40780"/>
        <a:ext cx="6074487" cy="208589"/>
      </dsp:txXfrm>
    </dsp:sp>
    <dsp:sp modelId="{922F1386-31E1-423F-860E-C7638BBF0C47}">
      <dsp:nvSpPr>
        <dsp:cNvPr id="0" name=""/>
        <dsp:cNvSpPr/>
      </dsp:nvSpPr>
      <dsp:spPr>
        <a:xfrm>
          <a:off x="317864" y="600"/>
          <a:ext cx="2050088" cy="2889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Изход</a:t>
          </a:r>
          <a:r>
            <a:rPr lang="es-E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31:13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69" y="14705"/>
        <a:ext cx="2021878" cy="260736"/>
      </dsp:txXfrm>
    </dsp:sp>
    <dsp:sp modelId="{8C7DF661-7D63-4CB5-8EF9-986E7B7E9480}">
      <dsp:nvSpPr>
        <dsp:cNvPr id="0" name=""/>
        <dsp:cNvSpPr/>
      </dsp:nvSpPr>
      <dsp:spPr>
        <a:xfrm rot="5400000">
          <a:off x="5295260" y="-2594417"/>
          <a:ext cx="231157" cy="608577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000" b="1" kern="1200" smtClean="0"/>
            <a:t>За да ни напомни, че Бог е нашият Създател</a:t>
          </a:r>
          <a:endParaRPr lang="es-ES" sz="2000" b="1" kern="1200" dirty="0"/>
        </a:p>
      </dsp:txBody>
      <dsp:txXfrm rot="-5400000">
        <a:off x="2367953" y="344174"/>
        <a:ext cx="6074487" cy="208589"/>
      </dsp:txXfrm>
    </dsp:sp>
    <dsp:sp modelId="{BA4B480C-E75D-4091-9FFB-79D3CC700E63}">
      <dsp:nvSpPr>
        <dsp:cNvPr id="0" name=""/>
        <dsp:cNvSpPr/>
      </dsp:nvSpPr>
      <dsp:spPr>
        <a:xfrm>
          <a:off x="317864" y="303994"/>
          <a:ext cx="2050088" cy="2889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Изход</a:t>
          </a:r>
          <a:r>
            <a:rPr lang="es-E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31:17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69" y="318099"/>
        <a:ext cx="2021878" cy="260736"/>
      </dsp:txXfrm>
    </dsp:sp>
    <dsp:sp modelId="{22C0786B-B073-48AB-8A5F-7856CBE30B0B}">
      <dsp:nvSpPr>
        <dsp:cNvPr id="0" name=""/>
        <dsp:cNvSpPr/>
      </dsp:nvSpPr>
      <dsp:spPr>
        <a:xfrm rot="5400000">
          <a:off x="5295260" y="-2291024"/>
          <a:ext cx="231157" cy="608577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000" b="1" kern="1200" smtClean="0"/>
            <a:t>За да ни напомни, че Бог ни освещава</a:t>
          </a:r>
          <a:endParaRPr lang="es-ES" sz="2000" b="1" kern="1200" dirty="0"/>
        </a:p>
      </dsp:txBody>
      <dsp:txXfrm rot="-5400000">
        <a:off x="2367953" y="647567"/>
        <a:ext cx="6074487" cy="208589"/>
      </dsp:txXfrm>
    </dsp:sp>
    <dsp:sp modelId="{41E36B66-96C1-4BA9-865C-A0D950199E38}">
      <dsp:nvSpPr>
        <dsp:cNvPr id="0" name=""/>
        <dsp:cNvSpPr/>
      </dsp:nvSpPr>
      <dsp:spPr>
        <a:xfrm>
          <a:off x="317864" y="607388"/>
          <a:ext cx="2050088" cy="2889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Езекил </a:t>
          </a:r>
          <a:r>
            <a:rPr lang="es-E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20:12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69" y="621493"/>
        <a:ext cx="2021878" cy="260736"/>
      </dsp:txXfrm>
    </dsp:sp>
    <dsp:sp modelId="{5AE50FF1-9FBC-45B2-8EE5-29EC6680228F}">
      <dsp:nvSpPr>
        <dsp:cNvPr id="0" name=""/>
        <dsp:cNvSpPr/>
      </dsp:nvSpPr>
      <dsp:spPr>
        <a:xfrm rot="5400000">
          <a:off x="5295260" y="-1987630"/>
          <a:ext cx="231157" cy="608577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bg-BG" sz="2000" b="1" kern="1200" smtClean="0"/>
            <a:t>За да познаем Бог</a:t>
          </a:r>
          <a:endParaRPr lang="es-ES" sz="2000" b="1" kern="1200" dirty="0"/>
        </a:p>
      </dsp:txBody>
      <dsp:txXfrm rot="-5400000">
        <a:off x="2367953" y="950961"/>
        <a:ext cx="6074487" cy="208589"/>
      </dsp:txXfrm>
    </dsp:sp>
    <dsp:sp modelId="{DDF91438-B389-4218-AF1F-C213DB385EC5}">
      <dsp:nvSpPr>
        <dsp:cNvPr id="0" name=""/>
        <dsp:cNvSpPr/>
      </dsp:nvSpPr>
      <dsp:spPr>
        <a:xfrm>
          <a:off x="317864" y="910781"/>
          <a:ext cx="2050088" cy="2889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Езекил</a:t>
          </a:r>
          <a:r>
            <a:rPr lang="es-E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20:20</a:t>
          </a:r>
        </a:p>
      </dsp:txBody>
      <dsp:txXfrm>
        <a:off x="331969" y="924886"/>
        <a:ext cx="2021878" cy="260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CE84C-B90F-435B-8020-FF06BA132EFF}">
      <dsp:nvSpPr>
        <dsp:cNvPr id="0" name=""/>
        <dsp:cNvSpPr/>
      </dsp:nvSpPr>
      <dsp:spPr>
        <a:xfrm>
          <a:off x="157500" y="330138"/>
          <a:ext cx="0" cy="2956795"/>
        </a:xfrm>
        <a:prstGeom prst="lin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B898F1-708C-4F16-A93C-B7118F85A7EF}">
      <dsp:nvSpPr>
        <dsp:cNvPr id="0" name=""/>
        <dsp:cNvSpPr/>
      </dsp:nvSpPr>
      <dsp:spPr>
        <a:xfrm>
          <a:off x="239633" y="400856"/>
          <a:ext cx="1555110" cy="91163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433-621F-40EE-85C3-F4084877B9FD}">
      <dsp:nvSpPr>
        <dsp:cNvPr id="0" name=""/>
        <dsp:cNvSpPr/>
      </dsp:nvSpPr>
      <dsp:spPr>
        <a:xfrm>
          <a:off x="239633" y="1338915"/>
          <a:ext cx="1555110" cy="152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smtClean="0">
              <a:solidFill>
                <a:srgbClr val="10CF9B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Съботата ни напомня за Сътворението</a:t>
          </a:r>
          <a:endParaRPr lang="es-ES" sz="1800" kern="1200" dirty="0">
            <a:solidFill>
              <a:schemeClr val="accent4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633" y="1338915"/>
        <a:ext cx="1555110" cy="1527677"/>
      </dsp:txXfrm>
    </dsp:sp>
    <dsp:sp modelId="{1EF775E4-FAAA-489C-93A8-028CC24A7D5C}">
      <dsp:nvSpPr>
        <dsp:cNvPr id="0" name=""/>
        <dsp:cNvSpPr/>
      </dsp:nvSpPr>
      <dsp:spPr>
        <a:xfrm>
          <a:off x="157500" y="1605"/>
          <a:ext cx="1642664" cy="32853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smtClean="0"/>
            <a:t>Минало</a:t>
          </a:r>
          <a:endParaRPr lang="es-ES" sz="1700" kern="1200" dirty="0"/>
        </a:p>
      </dsp:txBody>
      <dsp:txXfrm>
        <a:off x="157500" y="1605"/>
        <a:ext cx="1642664" cy="328532"/>
      </dsp:txXfrm>
    </dsp:sp>
    <dsp:sp modelId="{CEDCDF6F-B2CA-46DF-8886-2A6563BB10DA}">
      <dsp:nvSpPr>
        <dsp:cNvPr id="0" name=""/>
        <dsp:cNvSpPr/>
      </dsp:nvSpPr>
      <dsp:spPr>
        <a:xfrm>
          <a:off x="2095138" y="330138"/>
          <a:ext cx="0" cy="2956795"/>
        </a:xfrm>
        <a:prstGeom prst="lin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C89738-E84C-4F30-9190-113CF7812A26}">
      <dsp:nvSpPr>
        <dsp:cNvPr id="0" name=""/>
        <dsp:cNvSpPr/>
      </dsp:nvSpPr>
      <dsp:spPr>
        <a:xfrm>
          <a:off x="2177271" y="400856"/>
          <a:ext cx="1555110" cy="911631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FFFA5E-5EED-4FEB-B400-9353C36096EB}">
      <dsp:nvSpPr>
        <dsp:cNvPr id="0" name=""/>
        <dsp:cNvSpPr/>
      </dsp:nvSpPr>
      <dsp:spPr>
        <a:xfrm>
          <a:off x="2177271" y="1338915"/>
          <a:ext cx="1555110" cy="152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0DC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Наслаждаваме се на специални моменти на общение с Бог, когато я пазим</a:t>
          </a:r>
          <a:endParaRPr lang="es-ES" sz="1800" kern="1200" dirty="0">
            <a:solidFill>
              <a:srgbClr val="F0DCB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7271" y="1338915"/>
        <a:ext cx="1555110" cy="1527677"/>
      </dsp:txXfrm>
    </dsp:sp>
    <dsp:sp modelId="{6F60F40F-A204-490E-A64B-B21D39CFC306}">
      <dsp:nvSpPr>
        <dsp:cNvPr id="0" name=""/>
        <dsp:cNvSpPr/>
      </dsp:nvSpPr>
      <dsp:spPr>
        <a:xfrm>
          <a:off x="2095138" y="1605"/>
          <a:ext cx="1642664" cy="328532"/>
        </a:xfrm>
        <a:prstGeom prst="rect">
          <a:avLst/>
        </a:prstGeom>
        <a:solidFill>
          <a:srgbClr val="F0DCBE"/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smtClean="0"/>
            <a:t>Настояще</a:t>
          </a:r>
          <a:endParaRPr lang="es-ES" sz="1700" kern="1200" dirty="0"/>
        </a:p>
      </dsp:txBody>
      <dsp:txXfrm>
        <a:off x="2095138" y="1605"/>
        <a:ext cx="1642664" cy="328532"/>
      </dsp:txXfrm>
    </dsp:sp>
    <dsp:sp modelId="{9A5853D7-65B5-45CE-9B6B-1E7A52D8DCD7}">
      <dsp:nvSpPr>
        <dsp:cNvPr id="0" name=""/>
        <dsp:cNvSpPr/>
      </dsp:nvSpPr>
      <dsp:spPr>
        <a:xfrm>
          <a:off x="4032777" y="330138"/>
          <a:ext cx="0" cy="2956795"/>
        </a:xfrm>
        <a:prstGeom prst="line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D35AAF-E719-48CB-8018-F47FB6F744BC}">
      <dsp:nvSpPr>
        <dsp:cNvPr id="0" name=""/>
        <dsp:cNvSpPr/>
      </dsp:nvSpPr>
      <dsp:spPr>
        <a:xfrm>
          <a:off x="4114910" y="400856"/>
          <a:ext cx="1555110" cy="911631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A2B47-9903-4674-B3A7-3C93A18130EB}">
      <dsp:nvSpPr>
        <dsp:cNvPr id="0" name=""/>
        <dsp:cNvSpPr/>
      </dsp:nvSpPr>
      <dsp:spPr>
        <a:xfrm>
          <a:off x="4074034" y="1338915"/>
          <a:ext cx="1710574" cy="152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D8BE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Бог ни освещава, за да ни подготви за вечността с Него (Ис. 66:23; Откр. 21:27)</a:t>
          </a:r>
          <a:endParaRPr lang="es-ES" sz="1800" kern="1200" dirty="0">
            <a:solidFill>
              <a:srgbClr val="D8BEE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74034" y="1338915"/>
        <a:ext cx="1710574" cy="1527677"/>
      </dsp:txXfrm>
    </dsp:sp>
    <dsp:sp modelId="{23D58DCC-B21E-4AFA-82A0-DB77DC506001}">
      <dsp:nvSpPr>
        <dsp:cNvPr id="0" name=""/>
        <dsp:cNvSpPr/>
      </dsp:nvSpPr>
      <dsp:spPr>
        <a:xfrm>
          <a:off x="4032777" y="1605"/>
          <a:ext cx="1642664" cy="328532"/>
        </a:xfrm>
        <a:prstGeom prst="rect">
          <a:avLst/>
        </a:prstGeom>
        <a:solidFill>
          <a:srgbClr val="D8BEEC"/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smtClean="0"/>
            <a:t>Бъдеще</a:t>
          </a:r>
          <a:endParaRPr lang="es-ES" sz="1700" kern="1200" dirty="0"/>
        </a:p>
      </dsp:txBody>
      <dsp:txXfrm>
        <a:off x="4032777" y="1605"/>
        <a:ext cx="1642664" cy="328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D95-9892-4166-98B3-8309A69AFE0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B71-5771-4A07-9923-E83C90A341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0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D95-9892-4166-98B3-8309A69AFE0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B71-5771-4A07-9923-E83C90A341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D95-9892-4166-98B3-8309A69AFE0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B71-5771-4A07-9923-E83C90A341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9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D95-9892-4166-98B3-8309A69AFE0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B71-5771-4A07-9923-E83C90A341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D95-9892-4166-98B3-8309A69AFE0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B71-5771-4A07-9923-E83C90A341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2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D95-9892-4166-98B3-8309A69AFE0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B71-5771-4A07-9923-E83C90A341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8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D95-9892-4166-98B3-8309A69AFE0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B71-5771-4A07-9923-E83C90A341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1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D95-9892-4166-98B3-8309A69AFE0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B71-5771-4A07-9923-E83C90A341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3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D95-9892-4166-98B3-8309A69AFE0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B71-5771-4A07-9923-E83C90A341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D95-9892-4166-98B3-8309A69AFE0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B71-5771-4A07-9923-E83C90A341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2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D95-9892-4166-98B3-8309A69AFE0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B71-5771-4A07-9923-E83C90A341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5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24D95-9892-4166-98B3-8309A69AFE06}" type="datetimeFigureOut">
              <a:rPr lang="es-ES" smtClean="0"/>
              <a:t>22/05/2021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1B71-5771-4A07-9923-E83C90A341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29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10B521D-C752-4E24-AFC8-D5E37836E96D}"/>
              </a:ext>
            </a:extLst>
          </p:cNvPr>
          <p:cNvSpPr txBox="1"/>
          <p:nvPr/>
        </p:nvSpPr>
        <p:spPr>
          <a:xfrm>
            <a:off x="5580993" y="244432"/>
            <a:ext cx="3437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ЗНАКЪТ НА ЗАВЕТА</a:t>
            </a:r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DF2A0C-5EC1-4D3C-95E7-F486FCF6CD19}"/>
              </a:ext>
            </a:extLst>
          </p:cNvPr>
          <p:cNvSpPr txBox="1"/>
          <p:nvPr/>
        </p:nvSpPr>
        <p:spPr>
          <a:xfrm>
            <a:off x="107204" y="4048222"/>
            <a:ext cx="144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smtClean="0">
                <a:solidFill>
                  <a:srgbClr val="305880"/>
                </a:solidFill>
              </a:rPr>
              <a:t>Урок</a:t>
            </a:r>
            <a:r>
              <a:rPr lang="en-US" sz="1600" b="1" smtClean="0">
                <a:solidFill>
                  <a:srgbClr val="305880"/>
                </a:solidFill>
              </a:rPr>
              <a:t> 9</a:t>
            </a:r>
            <a:endParaRPr lang="bg-BG" sz="1600" b="1" smtClean="0">
              <a:solidFill>
                <a:srgbClr val="305880"/>
              </a:solidFill>
            </a:endParaRPr>
          </a:p>
          <a:p>
            <a:r>
              <a:rPr lang="en-US" sz="1600" b="1" smtClean="0">
                <a:solidFill>
                  <a:srgbClr val="305880"/>
                </a:solidFill>
              </a:rPr>
              <a:t>29</a:t>
            </a:r>
            <a:r>
              <a:rPr lang="bg-BG" sz="1600" b="1" smtClean="0">
                <a:solidFill>
                  <a:srgbClr val="305880"/>
                </a:solidFill>
              </a:rPr>
              <a:t>.05.</a:t>
            </a:r>
            <a:r>
              <a:rPr lang="en-US" sz="1600" b="1" smtClean="0">
                <a:solidFill>
                  <a:srgbClr val="305880"/>
                </a:solidFill>
              </a:rPr>
              <a:t>2021</a:t>
            </a:r>
            <a:endParaRPr lang="es-ES" sz="1600" b="1" dirty="0">
              <a:solidFill>
                <a:srgbClr val="3058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A45B7A-0180-4175-AA47-FC0F075DA823}"/>
              </a:ext>
            </a:extLst>
          </p:cNvPr>
          <p:cNvSpPr txBox="1"/>
          <p:nvPr/>
        </p:nvSpPr>
        <p:spPr>
          <a:xfrm>
            <a:off x="5794317" y="2597497"/>
            <a:ext cx="321725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bg-BG" b="1" smtClean="0"/>
              <a:t>Съботата от Сътворението</a:t>
            </a:r>
            <a:endParaRPr lang="es-ES" b="1" dirty="0"/>
          </a:p>
          <a:p>
            <a:pPr>
              <a:spcBef>
                <a:spcPts val="1800"/>
              </a:spcBef>
            </a:pPr>
            <a:r>
              <a:rPr lang="bg-BG" b="1" smtClean="0"/>
              <a:t>От Сътворението до Синай</a:t>
            </a:r>
            <a:endParaRPr lang="es-ES" b="1" dirty="0"/>
          </a:p>
          <a:p>
            <a:pPr>
              <a:spcBef>
                <a:spcPts val="1800"/>
              </a:spcBef>
            </a:pPr>
            <a:r>
              <a:rPr lang="bg-BG" b="1" smtClean="0"/>
              <a:t>От Синай до нашето време</a:t>
            </a:r>
            <a:r>
              <a:rPr lang="en-US" b="1" smtClean="0"/>
              <a:t>:</a:t>
            </a:r>
            <a:endParaRPr lang="es-ES" b="1" dirty="0"/>
          </a:p>
          <a:p>
            <a:pPr lvl="1">
              <a:spcBef>
                <a:spcPts val="600"/>
              </a:spcBef>
            </a:pPr>
            <a:r>
              <a:rPr lang="bg-BG" b="1" smtClean="0"/>
              <a:t>Знак на завета</a:t>
            </a:r>
            <a:endParaRPr lang="es-ES" b="1" dirty="0"/>
          </a:p>
          <a:p>
            <a:pPr lvl="1">
              <a:spcBef>
                <a:spcPts val="600"/>
              </a:spcBef>
            </a:pPr>
            <a:r>
              <a:rPr lang="bg-BG" b="1" smtClean="0"/>
              <a:t>Знак на освещение</a:t>
            </a:r>
            <a:endParaRPr lang="es-ES" b="1" dirty="0"/>
          </a:p>
          <a:p>
            <a:pPr lvl="1">
              <a:spcBef>
                <a:spcPts val="600"/>
              </a:spcBef>
            </a:pPr>
            <a:r>
              <a:rPr lang="bg-BG" b="1" smtClean="0"/>
              <a:t>Знак на напомняне</a:t>
            </a:r>
            <a:endParaRPr lang="es-ES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223E7D-746B-406E-AC27-507FC81CD570}"/>
              </a:ext>
            </a:extLst>
          </p:cNvPr>
          <p:cNvSpPr txBox="1"/>
          <p:nvPr/>
        </p:nvSpPr>
        <p:spPr>
          <a:xfrm>
            <a:off x="97970" y="113927"/>
            <a:ext cx="503977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/>
              <a:t>Съботата е специална в много отношения. Това е напомняне за Сътворението (Изх. 20:11) и Изкуплението (Вт. 5:15). Това е знак </a:t>
            </a:r>
            <a:r>
              <a:rPr lang="ru-RU" b="1"/>
              <a:t>за </a:t>
            </a:r>
            <a:r>
              <a:rPr lang="bg-BG" b="1"/>
              <a:t>В</a:t>
            </a:r>
            <a:r>
              <a:rPr lang="ru-RU" b="1" smtClean="0"/>
              <a:t>ечния </a:t>
            </a:r>
            <a:r>
              <a:rPr lang="ru-RU" b="1"/>
              <a:t>завет и ще продължи вечно (Ис. 66:23). В същото време това е и един от ритуалните закони</a:t>
            </a:r>
            <a:r>
              <a:rPr lang="ru-RU" b="1"/>
              <a:t>, </a:t>
            </a:r>
            <a:r>
              <a:rPr lang="ru-RU" b="1" smtClean="0"/>
              <a:t>водещи </a:t>
            </a:r>
            <a:r>
              <a:rPr lang="ru-RU" b="1"/>
              <a:t>до </a:t>
            </a:r>
            <a:r>
              <a:rPr lang="ru-RU" b="1"/>
              <a:t>Христос </a:t>
            </a:r>
            <a:r>
              <a:rPr lang="ru-RU" b="1" smtClean="0"/>
              <a:t>(Числа. </a:t>
            </a:r>
            <a:r>
              <a:rPr lang="ru-RU" b="1"/>
              <a:t>28: </a:t>
            </a:r>
            <a:r>
              <a:rPr lang="ru-RU" b="1"/>
              <a:t>9-10</a:t>
            </a:r>
            <a:r>
              <a:rPr lang="ru-RU" b="1" smtClean="0"/>
              <a:t>).</a:t>
            </a:r>
            <a:endParaRPr lang="en-US" b="1" smtClean="0"/>
          </a:p>
          <a:p>
            <a:pPr>
              <a:spcBef>
                <a:spcPts val="600"/>
              </a:spcBef>
            </a:pPr>
            <a:r>
              <a:rPr lang="ru-RU" b="1" smtClean="0"/>
              <a:t>Съботата </a:t>
            </a:r>
            <a:r>
              <a:rPr lang="ru-RU" b="1"/>
              <a:t>надхвърля простото разпределение на времето; това е обещание за богата и смислена връзка с Бог. Това е ден, в </a:t>
            </a:r>
            <a:r>
              <a:rPr lang="ru-RU" b="1"/>
              <a:t>който </a:t>
            </a:r>
            <a:r>
              <a:rPr lang="ru-RU" b="1" smtClean="0"/>
              <a:t>оставяме настрана </a:t>
            </a:r>
            <a:r>
              <a:rPr lang="ru-RU" b="1"/>
              <a:t>всичко в живота си, освен Бог и отделяме време, за да укрепим връзката си с Него.</a:t>
            </a:r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B5B539-88F3-4D7F-A675-437F21E2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71" y="3621939"/>
            <a:ext cx="3957076" cy="1422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93316AD-C3CC-45F2-A156-31ED1FB7FC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802" y="113927"/>
            <a:ext cx="3598627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01E6095-C537-4049-B1CC-BAAB0CF578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291" y="3629313"/>
            <a:ext cx="328025" cy="300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02F312C-AA6E-4C87-BDF7-3611EB2F04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291" y="3124884"/>
            <a:ext cx="328025" cy="300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2FFCF61-B2A9-49F3-9884-A638272BF5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291" y="2620455"/>
            <a:ext cx="328025" cy="300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46843-FBDE-4AAF-B89E-30252EDEA5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38648">
            <a:off x="6065837" y="4731184"/>
            <a:ext cx="238696" cy="2196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A8DBD63-09A6-4F60-BF66-5A1ECA629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38648">
            <a:off x="6065837" y="4374650"/>
            <a:ext cx="238696" cy="2196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474A449-0BE4-46F3-8CF3-AEADE182AA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38648">
            <a:off x="6065837" y="4012930"/>
            <a:ext cx="238696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8C1A81-ED71-4863-9741-A67A9457C9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5107" y="1498554"/>
            <a:ext cx="3437650" cy="18431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E23668-2022-4423-8587-E8364AE48EAE}"/>
              </a:ext>
            </a:extLst>
          </p:cNvPr>
          <p:cNvSpPr txBox="1"/>
          <p:nvPr/>
        </p:nvSpPr>
        <p:spPr>
          <a:xfrm>
            <a:off x="1691377" y="0"/>
            <a:ext cx="745262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4400" b="1" smtClean="0">
                <a:ln/>
                <a:solidFill>
                  <a:schemeClr val="accent5">
                    <a:lumMod val="75000"/>
                  </a:schemeClr>
                </a:solidFill>
              </a:rPr>
              <a:t>СЪБОТАТА ОТ СЪТВОРЕНИЕТО</a:t>
            </a:r>
            <a:endParaRPr lang="es-ES" sz="4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C75C5C-8461-4041-96B4-CBC51097FFEA}"/>
              </a:ext>
            </a:extLst>
          </p:cNvPr>
          <p:cNvSpPr txBox="1"/>
          <p:nvPr/>
        </p:nvSpPr>
        <p:spPr>
          <a:xfrm>
            <a:off x="1664431" y="661816"/>
            <a:ext cx="745530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smtClean="0">
                <a:solidFill>
                  <a:srgbClr val="AE2C16"/>
                </a:solidFill>
                <a:latin typeface="Comic Sans MS" panose="030F0702030302020204" pitchFamily="66" charset="0"/>
              </a:rPr>
              <a:t>“</a:t>
            </a:r>
            <a:r>
              <a:rPr lang="ru-RU" sz="1600" b="1">
                <a:solidFill>
                  <a:srgbClr val="AE2C16"/>
                </a:solidFill>
                <a:latin typeface="Comic Sans MS" panose="030F0702030302020204" pitchFamily="66" charset="0"/>
              </a:rPr>
              <a:t>И благослови Бог седмия ден и го освети, защото в него си почина от всичките си дела, от всичко, което Бог беше създал и </a:t>
            </a:r>
            <a:r>
              <a:rPr lang="ru-RU" sz="1600" b="1">
                <a:solidFill>
                  <a:srgbClr val="AE2C16"/>
                </a:solidFill>
                <a:latin typeface="Comic Sans MS" panose="030F0702030302020204" pitchFamily="66" charset="0"/>
              </a:rPr>
              <a:t>сътворил</a:t>
            </a:r>
            <a:r>
              <a:rPr lang="ru-RU" sz="1600" b="1" smtClean="0">
                <a:solidFill>
                  <a:srgbClr val="AE2C16"/>
                </a:solidFill>
                <a:latin typeface="Comic Sans MS" panose="030F0702030302020204" pitchFamily="66" charset="0"/>
              </a:rPr>
              <a:t>.</a:t>
            </a:r>
            <a:r>
              <a:rPr lang="es-ES" sz="1600" b="1" smtClean="0">
                <a:solidFill>
                  <a:srgbClr val="AE2C16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smtClean="0">
                <a:solidFill>
                  <a:srgbClr val="AE2C16"/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smtClean="0">
                <a:solidFill>
                  <a:srgbClr val="AE2C16"/>
                </a:solidFill>
                <a:latin typeface="Comic Sans MS" panose="030F0702030302020204" pitchFamily="66" charset="0"/>
              </a:rPr>
              <a:t>Бит.</a:t>
            </a:r>
            <a:r>
              <a:rPr lang="es-ES" sz="1400" b="1" smtClean="0">
                <a:solidFill>
                  <a:srgbClr val="AE2C16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AE2C16"/>
                </a:solidFill>
                <a:latin typeface="Comic Sans MS" panose="030F0702030302020204" pitchFamily="66" charset="0"/>
              </a:rPr>
              <a:t>2:3)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65AE599-3C3B-4C76-B293-C7FC1666B440}"/>
              </a:ext>
            </a:extLst>
          </p:cNvPr>
          <p:cNvSpPr txBox="1"/>
          <p:nvPr/>
        </p:nvSpPr>
        <p:spPr>
          <a:xfrm>
            <a:off x="73741" y="1513983"/>
            <a:ext cx="597182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/>
              <a:t>Бог създаде знаци за определяне на конкретни периоди от време. Слънцето и Луната определят дните и годините </a:t>
            </a:r>
            <a:r>
              <a:rPr lang="ru-RU" b="1"/>
              <a:t>(</a:t>
            </a:r>
            <a:r>
              <a:rPr lang="ru-RU" b="1" smtClean="0"/>
              <a:t>Бит. </a:t>
            </a:r>
            <a:r>
              <a:rPr lang="ru-RU" b="1"/>
              <a:t>1:14), а съботата определя седмиците </a:t>
            </a:r>
            <a:r>
              <a:rPr lang="ru-RU" b="1"/>
              <a:t>(</a:t>
            </a:r>
            <a:r>
              <a:rPr lang="ru-RU" b="1" smtClean="0"/>
              <a:t>Бит. 2:2).</a:t>
            </a:r>
          </a:p>
          <a:p>
            <a:pPr>
              <a:spcBef>
                <a:spcPts val="600"/>
              </a:spcBef>
            </a:pPr>
            <a:r>
              <a:rPr lang="ru-RU" b="1" smtClean="0"/>
              <a:t>Следователно </a:t>
            </a:r>
            <a:r>
              <a:rPr lang="ru-RU" b="1"/>
              <a:t>има физически събития, които определят дните и годините. Тези събития са повтарящи се и измерими.</a:t>
            </a:r>
            <a:endParaRPr lang="es-ES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9EB36D5-95B3-4C60-9850-9172C2A88C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90" y="110613"/>
            <a:ext cx="1563329" cy="1415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43FE7D6-CA2C-4346-9440-6084EA43A7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2" y="3395200"/>
            <a:ext cx="2163916" cy="16229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D7B476E-EC65-4D22-928E-1BD09819FC93}"/>
              </a:ext>
            </a:extLst>
          </p:cNvPr>
          <p:cNvSpPr txBox="1"/>
          <p:nvPr/>
        </p:nvSpPr>
        <p:spPr>
          <a:xfrm>
            <a:off x="2371123" y="3570748"/>
            <a:ext cx="6741346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/>
              <a:t>Седмиците обаче не могат да се измерват с физически явления. Бог ги е установил и ние все още </a:t>
            </a:r>
            <a:r>
              <a:rPr lang="ru-RU" b="1"/>
              <a:t>измерваме </a:t>
            </a:r>
            <a:r>
              <a:rPr lang="ru-RU" b="1" smtClean="0"/>
              <a:t>седмиците както </a:t>
            </a:r>
            <a:r>
              <a:rPr lang="ru-RU" b="1"/>
              <a:t>Бог</a:t>
            </a:r>
            <a:r>
              <a:rPr lang="ru-RU" b="1" smtClean="0"/>
              <a:t>.</a:t>
            </a:r>
          </a:p>
          <a:p>
            <a:pPr>
              <a:spcBef>
                <a:spcPts val="600"/>
              </a:spcBef>
            </a:pPr>
            <a:r>
              <a:rPr lang="ru-RU" b="1" smtClean="0"/>
              <a:t>Бог </a:t>
            </a:r>
            <a:r>
              <a:rPr lang="ru-RU" b="1"/>
              <a:t>създаде съботата като знак за цялото човечество, а не само за Израел (Марк 2:27).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551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 uiExpand="1" build="p"/>
      <p:bldP spid="1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96FF26-87FE-4C3D-BFE9-C5563554C1F8}"/>
              </a:ext>
            </a:extLst>
          </p:cNvPr>
          <p:cNvSpPr txBox="1"/>
          <p:nvPr/>
        </p:nvSpPr>
        <p:spPr>
          <a:xfrm>
            <a:off x="-138147" y="-66366"/>
            <a:ext cx="948607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g-BG" sz="4400" b="1" spc="600" smtClean="0">
                <a:ln w="12700">
                  <a:solidFill>
                    <a:srgbClr val="7D054A"/>
                  </a:solidFill>
                  <a:prstDash val="solid"/>
                </a:ln>
                <a:pattFill prst="pct50">
                  <a:fgClr>
                    <a:srgbClr val="7D054A"/>
                  </a:fgClr>
                  <a:bgClr>
                    <a:srgbClr val="FEE5F3"/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ОТ СЪТВОРЕНИЕТО ДО СИНАЙ</a:t>
            </a:r>
            <a:endParaRPr lang="es-ES" sz="4400" b="1" spc="600" dirty="0">
              <a:ln w="12700">
                <a:solidFill>
                  <a:srgbClr val="7D054A"/>
                </a:solidFill>
                <a:prstDash val="solid"/>
              </a:ln>
              <a:pattFill prst="pct50">
                <a:fgClr>
                  <a:srgbClr val="7D054A"/>
                </a:fgClr>
                <a:bgClr>
                  <a:srgbClr val="FEE5F3"/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0A8692-7AB0-4D97-B136-D5C09E320B97}"/>
              </a:ext>
            </a:extLst>
          </p:cNvPr>
          <p:cNvGrpSpPr/>
          <p:nvPr/>
        </p:nvGrpSpPr>
        <p:grpSpPr>
          <a:xfrm>
            <a:off x="0" y="558595"/>
            <a:ext cx="9144000" cy="830997"/>
            <a:chOff x="0" y="558595"/>
            <a:chExt cx="9144000" cy="830997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A0715A49-A139-4FA6-A783-9C20248AD268}"/>
                </a:ext>
              </a:extLst>
            </p:cNvPr>
            <p:cNvSpPr/>
            <p:nvPr/>
          </p:nvSpPr>
          <p:spPr>
            <a:xfrm>
              <a:off x="0" y="595465"/>
              <a:ext cx="9144000" cy="762070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6CDB881-D2D0-4738-883D-3355C1621802}"/>
                </a:ext>
              </a:extLst>
            </p:cNvPr>
            <p:cNvSpPr txBox="1"/>
            <p:nvPr/>
          </p:nvSpPr>
          <p:spPr>
            <a:xfrm>
              <a:off x="0" y="558595"/>
              <a:ext cx="9144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“</a:t>
              </a:r>
              <a:r>
                <a:rPr lang="ru-RU" sz="16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А той им рече: Това е точно каквото каза Господ. Утре е събота, света почивка Господу; опечете колкото искате да опечете, и сварете колкото искате да сварите; и турете настрана каквото остане, да ви стои за </a:t>
              </a:r>
              <a:r>
                <a:rPr lang="ru-RU" sz="16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утре</a:t>
              </a:r>
              <a:r>
                <a:rPr lang="ru-RU" sz="1600" b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.</a:t>
              </a:r>
              <a:r>
                <a:rPr lang="es-ES" sz="1600" b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” </a:t>
              </a:r>
              <a:r>
                <a:rPr lang="es-ES" sz="1400" b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(</a:t>
              </a:r>
              <a:r>
                <a:rPr lang="bg-BG" sz="1400" b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Изх.</a:t>
              </a:r>
              <a:r>
                <a:rPr lang="es-ES" sz="1400" b="1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 </a:t>
              </a:r>
              <a:r>
                <a:rPr lang="es-ES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16:23</a:t>
              </a:r>
              <a:r>
                <a:rPr lang="es-ES" sz="1400" b="1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)</a:t>
              </a: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1DD43DB5-5E66-44DA-BD84-871CFBB6F602}"/>
              </a:ext>
            </a:extLst>
          </p:cNvPr>
          <p:cNvSpPr txBox="1"/>
          <p:nvPr/>
        </p:nvSpPr>
        <p:spPr>
          <a:xfrm>
            <a:off x="46049" y="1339583"/>
            <a:ext cx="6163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700" b="1"/>
              <a:t>В този </a:t>
            </a:r>
            <a:r>
              <a:rPr lang="ru-RU" sz="1700" b="1"/>
              <a:t>момент </a:t>
            </a:r>
            <a:r>
              <a:rPr lang="ru-RU" sz="1700" b="1" smtClean="0"/>
              <a:t>народът </a:t>
            </a:r>
            <a:r>
              <a:rPr lang="ru-RU" sz="1700" b="1"/>
              <a:t>на </a:t>
            </a:r>
            <a:r>
              <a:rPr lang="ru-RU" sz="1700" b="1"/>
              <a:t>Израел </a:t>
            </a:r>
            <a:r>
              <a:rPr lang="ru-RU" sz="1700" b="1" smtClean="0"/>
              <a:t>роптаеше против Бог </a:t>
            </a:r>
            <a:r>
              <a:rPr lang="ru-RU" sz="1700" b="1"/>
              <a:t>заради глада в Пустинята на </a:t>
            </a:r>
            <a:r>
              <a:rPr lang="ru-RU" sz="1700" b="1"/>
              <a:t>греха</a:t>
            </a:r>
            <a:r>
              <a:rPr lang="ru-RU" sz="1700" b="1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1700" b="1" smtClean="0"/>
              <a:t>Те </a:t>
            </a:r>
            <a:r>
              <a:rPr lang="ru-RU" sz="1700" b="1"/>
              <a:t>не </a:t>
            </a:r>
            <a:r>
              <a:rPr lang="ru-RU" sz="1700" b="1" smtClean="0"/>
              <a:t>бяха в </a:t>
            </a:r>
            <a:r>
              <a:rPr lang="ru-RU" sz="1700" b="1"/>
              <a:t>състояние да спазват съботата, </a:t>
            </a:r>
            <a:r>
              <a:rPr lang="ru-RU" sz="1700" b="1"/>
              <a:t>докато </a:t>
            </a:r>
            <a:r>
              <a:rPr lang="ru-RU" sz="1700" b="1" smtClean="0"/>
              <a:t>бяха </a:t>
            </a:r>
            <a:r>
              <a:rPr lang="ru-RU" sz="1700" b="1"/>
              <a:t>роби в Египет. Освен че им дава манна за ядене, Бог им напомня и за важността на почивката в съботния ден.</a:t>
            </a:r>
            <a:endParaRPr lang="es-ES" sz="17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F6FD0F-57EC-4458-A161-810C3E8F9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771" y="1452715"/>
            <a:ext cx="2957043" cy="16679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E038CDC-1FAA-4528-9107-BCDCCE712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285" y="3263499"/>
            <a:ext cx="3175529" cy="1787822"/>
          </a:xfrm>
          <a:prstGeom prst="snip2DiagRect">
            <a:avLst>
              <a:gd name="adj1" fmla="val 2433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21B3D20-15CA-4FBC-92B7-EC1C6212A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02" y="2935136"/>
            <a:ext cx="1873046" cy="1216956"/>
          </a:xfrm>
          <a:prstGeom prst="rect">
            <a:avLst/>
          </a:prstGeom>
          <a:ln w="88900" cap="sq" cmpd="thickThin">
            <a:solidFill>
              <a:srgbClr val="7D054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BB9D0-5537-4CE0-B303-D4EA79B06FE3}"/>
              </a:ext>
            </a:extLst>
          </p:cNvPr>
          <p:cNvSpPr txBox="1"/>
          <p:nvPr/>
        </p:nvSpPr>
        <p:spPr>
          <a:xfrm>
            <a:off x="2072345" y="2829763"/>
            <a:ext cx="3855437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700" b="1"/>
              <a:t>Като по чудо</a:t>
            </a:r>
            <a:r>
              <a:rPr lang="ru-RU" sz="1700" b="1"/>
              <a:t>, </a:t>
            </a:r>
            <a:r>
              <a:rPr lang="ru-RU" sz="1700" b="1" smtClean="0"/>
              <a:t>манната червяса на </a:t>
            </a:r>
            <a:r>
              <a:rPr lang="ru-RU" sz="1700" b="1"/>
              <a:t>следващия </a:t>
            </a:r>
            <a:r>
              <a:rPr lang="ru-RU" sz="1700" b="1"/>
              <a:t>ден</a:t>
            </a:r>
            <a:r>
              <a:rPr lang="ru-RU" sz="1700" b="1" smtClean="0"/>
              <a:t>, </a:t>
            </a:r>
            <a:r>
              <a:rPr lang="ru-RU" sz="1700" b="1"/>
              <a:t>но не и в събота. Освен </a:t>
            </a:r>
            <a:r>
              <a:rPr lang="ru-RU" sz="1700" b="1"/>
              <a:t>това </a:t>
            </a:r>
            <a:r>
              <a:rPr lang="ru-RU" sz="1700" b="1" smtClean="0"/>
              <a:t>манната </a:t>
            </a:r>
            <a:r>
              <a:rPr lang="ru-RU" sz="1700" b="1"/>
              <a:t>не дойде в събота. Те събраха допълнителна манна и я сготвиха в петък.</a:t>
            </a:r>
            <a:endParaRPr lang="es-ES" sz="17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0069FC-3C77-4D1C-B09C-4CF2BC14DE6F}"/>
              </a:ext>
            </a:extLst>
          </p:cNvPr>
          <p:cNvSpPr txBox="1"/>
          <p:nvPr/>
        </p:nvSpPr>
        <p:spPr>
          <a:xfrm>
            <a:off x="109929" y="4220784"/>
            <a:ext cx="543546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700" b="1"/>
              <a:t>Бог </a:t>
            </a:r>
            <a:r>
              <a:rPr lang="ru-RU" sz="1700" b="1"/>
              <a:t>искаше </a:t>
            </a:r>
            <a:r>
              <a:rPr lang="ru-RU" sz="1700" b="1" smtClean="0"/>
              <a:t>хората да </a:t>
            </a:r>
            <a:r>
              <a:rPr lang="ru-RU" sz="1700" b="1"/>
              <a:t>посветят съботата, за да бъдат в общение с Него (Изх. 16:29). Той все още иска да прекара съботата с нас днес.</a:t>
            </a:r>
            <a:endParaRPr lang="es-ES" sz="1700" b="1" dirty="0"/>
          </a:p>
        </p:txBody>
      </p:sp>
    </p:spTree>
    <p:extLst>
      <p:ext uri="{BB962C8B-B14F-4D97-AF65-F5344CB8AC3E}">
        <p14:creationId xmlns:p14="http://schemas.microsoft.com/office/powerpoint/2010/main" val="19500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uiExpand="1" build="p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939E9E-B400-48FD-8D3A-804CCE28D390}"/>
              </a:ext>
            </a:extLst>
          </p:cNvPr>
          <p:cNvSpPr txBox="1"/>
          <p:nvPr/>
        </p:nvSpPr>
        <p:spPr>
          <a:xfrm>
            <a:off x="1965840" y="-52248"/>
            <a:ext cx="717816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rgbClr val="71214F"/>
              </a:contourClr>
            </a:sp3d>
          </a:bodyPr>
          <a:lstStyle/>
          <a:p>
            <a:pPr algn="ctr"/>
            <a:r>
              <a:rPr lang="bg-BG" sz="4400" b="1" spc="300" smtClean="0">
                <a:ln w="22225">
                  <a:noFill/>
                  <a:prstDash val="solid"/>
                </a:ln>
                <a:solidFill>
                  <a:srgbClr val="E7AECE"/>
                </a:solidFill>
              </a:rPr>
              <a:t>ЗНАКЪТ НА ЗАВЕТА</a:t>
            </a:r>
            <a:endParaRPr lang="es-ES" sz="4400" b="1" spc="300" dirty="0">
              <a:ln w="22225">
                <a:noFill/>
                <a:prstDash val="solid"/>
              </a:ln>
              <a:solidFill>
                <a:srgbClr val="E7AECE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645B2-A273-4AE6-B4E6-ADF89298A42B}"/>
              </a:ext>
            </a:extLst>
          </p:cNvPr>
          <p:cNvSpPr txBox="1"/>
          <p:nvPr/>
        </p:nvSpPr>
        <p:spPr>
          <a:xfrm>
            <a:off x="2034480" y="519112"/>
            <a:ext cx="70408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b="1" smtClean="0">
                <a:solidFill>
                  <a:srgbClr val="096352"/>
                </a:solidFill>
                <a:latin typeface="Comic Sans MS" panose="030F0702030302020204" pitchFamily="66" charset="0"/>
              </a:rPr>
              <a:t>“</a:t>
            </a:r>
            <a:r>
              <a:rPr lang="ru-RU" sz="1500" b="1">
                <a:solidFill>
                  <a:srgbClr val="096352"/>
                </a:solidFill>
                <a:latin typeface="Comic Sans MS" panose="030F0702030302020204" pitchFamily="66" charset="0"/>
              </a:rPr>
              <a:t>Прочее, израилтяните да пазят съботата, като я празнуват във всичките си поколения по вечен </a:t>
            </a:r>
            <a:r>
              <a:rPr lang="ru-RU" sz="1500" b="1">
                <a:solidFill>
                  <a:srgbClr val="096352"/>
                </a:solidFill>
                <a:latin typeface="Comic Sans MS" panose="030F0702030302020204" pitchFamily="66" charset="0"/>
              </a:rPr>
              <a:t>завет</a:t>
            </a:r>
            <a:r>
              <a:rPr lang="ru-RU" sz="1500" b="1" smtClean="0">
                <a:solidFill>
                  <a:srgbClr val="096352"/>
                </a:solidFill>
                <a:latin typeface="Comic Sans MS" panose="030F0702030302020204" pitchFamily="66" charset="0"/>
              </a:rPr>
              <a:t>.</a:t>
            </a:r>
            <a:r>
              <a:rPr lang="es-ES" sz="1500" b="1" smtClean="0">
                <a:solidFill>
                  <a:srgbClr val="096352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smtClean="0">
                <a:solidFill>
                  <a:srgbClr val="096352"/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smtClean="0">
                <a:solidFill>
                  <a:srgbClr val="096352"/>
                </a:solidFill>
                <a:latin typeface="Comic Sans MS" panose="030F0702030302020204" pitchFamily="66" charset="0"/>
              </a:rPr>
              <a:t>Изх.</a:t>
            </a:r>
            <a:r>
              <a:rPr lang="es-ES" sz="1400" b="1" smtClean="0">
                <a:solidFill>
                  <a:srgbClr val="096352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>
                <a:solidFill>
                  <a:srgbClr val="096352"/>
                </a:solidFill>
                <a:latin typeface="Comic Sans MS" panose="030F0702030302020204" pitchFamily="66" charset="0"/>
              </a:rPr>
              <a:t>31:16</a:t>
            </a:r>
            <a:r>
              <a:rPr lang="es-ES" sz="1400" b="1" dirty="0">
                <a:solidFill>
                  <a:srgbClr val="096352"/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rgbClr val="09635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C90CA9-8439-4F3F-8FFC-54D4F40CDF03}"/>
              </a:ext>
            </a:extLst>
          </p:cNvPr>
          <p:cNvSpPr txBox="1"/>
          <p:nvPr/>
        </p:nvSpPr>
        <p:spPr>
          <a:xfrm>
            <a:off x="2034480" y="1190216"/>
            <a:ext cx="651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/>
              <a:t>Четири пъти в Библията съботата е определена като знак:</a:t>
            </a:r>
            <a:endParaRPr lang="es-ES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0484734-B168-497E-9BD0-90ECA3B99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556929"/>
              </p:ext>
            </p:extLst>
          </p:nvPr>
        </p:nvGraphicFramePr>
        <p:xfrm>
          <a:off x="235131" y="1552821"/>
          <a:ext cx="877159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0DD69D7-110E-46ED-A4CC-7E10A20EEDC6}"/>
              </a:ext>
            </a:extLst>
          </p:cNvPr>
          <p:cNvSpPr txBox="1"/>
          <p:nvPr/>
        </p:nvSpPr>
        <p:spPr>
          <a:xfrm>
            <a:off x="0" y="2743311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/>
              <a:t>Съботата е външен знак, който ни отбелязва като участници във Вечния завет.</a:t>
            </a:r>
            <a:endParaRPr lang="es-ES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DFFDDC8-1017-4489-BA4D-24F07B59DD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79" y="92911"/>
            <a:ext cx="1828561" cy="137142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3CFCDE-79B8-4331-80D7-5FD0298C3F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566" y="4205716"/>
            <a:ext cx="1394155" cy="862552"/>
          </a:xfrm>
          <a:prstGeom prst="rect">
            <a:avLst/>
          </a:prstGeom>
          <a:ln w="1905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91E893A-4AA4-4F24-86EB-8151D12557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07" y="3139507"/>
            <a:ext cx="1548518" cy="1163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85372F0-FEC4-49DC-A12B-968F9379E232}"/>
              </a:ext>
            </a:extLst>
          </p:cNvPr>
          <p:cNvSpPr txBox="1"/>
          <p:nvPr/>
        </p:nvSpPr>
        <p:spPr>
          <a:xfrm>
            <a:off x="1880502" y="3237254"/>
            <a:ext cx="72634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/>
              <a:t>Посвещавайки специален ден на </a:t>
            </a:r>
            <a:r>
              <a:rPr lang="ru-RU" b="1"/>
              <a:t>Бог </a:t>
            </a:r>
            <a:r>
              <a:rPr lang="ru-RU" b="1" smtClean="0"/>
              <a:t>във времето, което </a:t>
            </a:r>
            <a:r>
              <a:rPr lang="ru-RU" b="1"/>
              <a:t>Той е определил, ние признаваме, че сме приели Неговия завет, че искаме да Го познаваме по-добре всеки ден и че искаме да бъдем по-подобни на Него.</a:t>
            </a:r>
            <a:endParaRPr lang="es-ES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E6FC2E-42D0-4626-BF34-5A59C5A77AC4}"/>
              </a:ext>
            </a:extLst>
          </p:cNvPr>
          <p:cNvSpPr txBox="1"/>
          <p:nvPr/>
        </p:nvSpPr>
        <p:spPr>
          <a:xfrm>
            <a:off x="521124" y="4415631"/>
            <a:ext cx="6788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/>
              <a:t>Съботата също е знак за Божията благодат. Това е напомняне за делото на Исус за изкупление в наша полза (Вт</a:t>
            </a:r>
            <a:r>
              <a:rPr lang="ru-RU" b="1"/>
              <a:t>. </a:t>
            </a:r>
            <a:r>
              <a:rPr lang="ru-RU" b="1" smtClean="0"/>
              <a:t>5:13-15</a:t>
            </a:r>
            <a:r>
              <a:rPr lang="ru-RU" b="1"/>
              <a:t>).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2903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2F1386-31E1-423F-860E-C7638BBF0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22F1386-31E1-423F-860E-C7638BBF0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22F1386-31E1-423F-860E-C7638BBF0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922F1386-31E1-423F-860E-C7638BBF0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D6931E-A5D9-4FFC-9CA3-FC6906ED8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A6D6931E-A5D9-4FFC-9CA3-FC6906ED8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4B480C-E75D-4091-9FFB-79D3CC700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A4B480C-E75D-4091-9FFB-79D3CC700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A4B480C-E75D-4091-9FFB-79D3CC700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BA4B480C-E75D-4091-9FFB-79D3CC700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7DF661-7D63-4CB5-8EF9-986E7B7E9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8C7DF661-7D63-4CB5-8EF9-986E7B7E9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36B66-96C1-4BA9-865C-A0D950199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1E36B66-96C1-4BA9-865C-A0D950199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41E36B66-96C1-4BA9-865C-A0D950199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41E36B66-96C1-4BA9-865C-A0D950199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C0786B-B073-48AB-8A5F-7856CBE30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2C0786B-B073-48AB-8A5F-7856CBE30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91438-B389-4218-AF1F-C213DB385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F91438-B389-4218-AF1F-C213DB385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DF91438-B389-4218-AF1F-C213DB385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DDF91438-B389-4218-AF1F-C213DB385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E50FF1-9FBC-45B2-8EE5-29EC66802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5AE50FF1-9FBC-45B2-8EE5-29EC66802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FD8C16-1C52-4D5F-AD62-4729C014B66F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FFFF00">
                      <a:alpha val="30000"/>
                    </a:srgbClr>
                  </a:outerShdw>
                </a:effectLst>
              </a:rPr>
              <a:t>ЗНАК НА ОСВЕЩЕНИЕ</a:t>
            </a:r>
            <a:endParaRPr lang="es-ES" sz="4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FFFF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84D5EF-8EDE-4807-A902-D2A897C6E413}"/>
              </a:ext>
            </a:extLst>
          </p:cNvPr>
          <p:cNvSpPr txBox="1"/>
          <p:nvPr/>
        </p:nvSpPr>
        <p:spPr>
          <a:xfrm>
            <a:off x="-1" y="623141"/>
            <a:ext cx="9026013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1" smtClean="0">
                <a:solidFill>
                  <a:srgbClr val="EBD1AB"/>
                </a:solidFill>
                <a:latin typeface="Comic Sans MS" panose="030F0702030302020204" pitchFamily="66" charset="0"/>
              </a:rPr>
              <a:t>“</a:t>
            </a:r>
            <a:r>
              <a:rPr lang="ru-RU" sz="1500" b="1">
                <a:solidFill>
                  <a:srgbClr val="EBD1AB"/>
                </a:solidFill>
                <a:latin typeface="Comic Sans MS" panose="030F0702030302020204" pitchFamily="66" charset="0"/>
              </a:rPr>
              <a:t>Съботите Ми непременно да пазите; защото това е знак между Мене и вас във всичките поколения, за да знаете, че Аз съм Господ, Който ви освещавам.</a:t>
            </a:r>
            <a:r>
              <a:rPr lang="es-ES" sz="1500" b="1" smtClean="0">
                <a:solidFill>
                  <a:srgbClr val="EBD1AB"/>
                </a:solidFill>
                <a:latin typeface="Comic Sans MS" panose="030F0702030302020204" pitchFamily="66" charset="0"/>
              </a:rPr>
              <a:t>”</a:t>
            </a:r>
            <a:r>
              <a:rPr lang="es-ES" sz="1600" b="1" smtClean="0">
                <a:solidFill>
                  <a:srgbClr val="EBD1AB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smtClean="0">
                <a:solidFill>
                  <a:srgbClr val="EBD1AB"/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smtClean="0">
                <a:solidFill>
                  <a:srgbClr val="EBD1AB"/>
                </a:solidFill>
                <a:latin typeface="Comic Sans MS" panose="030F0702030302020204" pitchFamily="66" charset="0"/>
              </a:rPr>
              <a:t>Изх.</a:t>
            </a:r>
            <a:r>
              <a:rPr lang="es-ES" sz="1400" b="1" smtClean="0">
                <a:solidFill>
                  <a:srgbClr val="EBD1AB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EBD1AB"/>
                </a:solidFill>
                <a:latin typeface="Comic Sans MS" panose="030F0702030302020204" pitchFamily="66" charset="0"/>
              </a:rPr>
              <a:t>31:13)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64AAC4-451B-43EA-963B-F8D55D919FBB}"/>
              </a:ext>
            </a:extLst>
          </p:cNvPr>
          <p:cNvSpPr txBox="1"/>
          <p:nvPr/>
        </p:nvSpPr>
        <p:spPr>
          <a:xfrm>
            <a:off x="2477731" y="1267749"/>
            <a:ext cx="50660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>
                <a:solidFill>
                  <a:schemeClr val="bg1"/>
                </a:solidFill>
              </a:rPr>
              <a:t>В два от четирите пъти, когато съботата се въвежда като знак, се споменава, че Бог иска да знаем, че Той ни </a:t>
            </a:r>
            <a:r>
              <a:rPr lang="ru-RU" b="1">
                <a:solidFill>
                  <a:schemeClr val="bg1"/>
                </a:solidFill>
              </a:rPr>
              <a:t>освещава</a:t>
            </a:r>
            <a:r>
              <a:rPr lang="ru-RU" b="1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b="1" smtClean="0">
                <a:solidFill>
                  <a:schemeClr val="bg1"/>
                </a:solidFill>
              </a:rPr>
              <a:t>Да </a:t>
            </a:r>
            <a:r>
              <a:rPr lang="ru-RU" b="1">
                <a:solidFill>
                  <a:schemeClr val="bg1"/>
                </a:solidFill>
              </a:rPr>
              <a:t>познаваш Бог означава повече от просто интелектуално познание</a:t>
            </a:r>
            <a:r>
              <a:rPr lang="ru-RU" b="1">
                <a:solidFill>
                  <a:schemeClr val="bg1"/>
                </a:solidFill>
              </a:rPr>
              <a:t>. </a:t>
            </a:r>
            <a:r>
              <a:rPr lang="ru-RU" b="1" smtClean="0">
                <a:solidFill>
                  <a:schemeClr val="bg1"/>
                </a:solidFill>
              </a:rPr>
              <a:t>Това включва </a:t>
            </a:r>
            <a:r>
              <a:rPr lang="ru-RU" b="1">
                <a:solidFill>
                  <a:schemeClr val="bg1"/>
                </a:solidFill>
              </a:rPr>
              <a:t>тясна връзка с Него. Тази връзка е специално укрепена благодарение на нашата комуникация с Него по време на </a:t>
            </a:r>
            <a:r>
              <a:rPr lang="ru-RU" b="1">
                <a:solidFill>
                  <a:schemeClr val="bg1"/>
                </a:solidFill>
              </a:rPr>
              <a:t>събота</a:t>
            </a:r>
            <a:r>
              <a:rPr lang="ru-RU" b="1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b="1" smtClean="0">
                <a:solidFill>
                  <a:schemeClr val="bg1"/>
                </a:solidFill>
              </a:rPr>
              <a:t>Познаването </a:t>
            </a:r>
            <a:r>
              <a:rPr lang="ru-RU" b="1">
                <a:solidFill>
                  <a:schemeClr val="bg1"/>
                </a:solidFill>
              </a:rPr>
              <a:t>на Господ включва да Му служиш </a:t>
            </a:r>
            <a:r>
              <a:rPr lang="ru-RU" b="1">
                <a:solidFill>
                  <a:schemeClr val="bg1"/>
                </a:solidFill>
              </a:rPr>
              <a:t>(</a:t>
            </a:r>
            <a:r>
              <a:rPr lang="ru-RU" b="1" smtClean="0">
                <a:solidFill>
                  <a:schemeClr val="bg1"/>
                </a:solidFill>
              </a:rPr>
              <a:t>1Лет. 28:9</a:t>
            </a:r>
            <a:r>
              <a:rPr lang="ru-RU" b="1">
                <a:solidFill>
                  <a:schemeClr val="bg1"/>
                </a:solidFill>
              </a:rPr>
              <a:t>); </a:t>
            </a:r>
            <a:r>
              <a:rPr lang="ru-RU" b="1" smtClean="0">
                <a:solidFill>
                  <a:schemeClr val="bg1"/>
                </a:solidFill>
              </a:rPr>
              <a:t>да се боиш </a:t>
            </a:r>
            <a:r>
              <a:rPr lang="ru-RU" b="1">
                <a:solidFill>
                  <a:schemeClr val="bg1"/>
                </a:solidFill>
              </a:rPr>
              <a:t>от Него (Ис</a:t>
            </a:r>
            <a:r>
              <a:rPr lang="ru-RU" b="1">
                <a:solidFill>
                  <a:schemeClr val="bg1"/>
                </a:solidFill>
              </a:rPr>
              <a:t>. </a:t>
            </a:r>
            <a:r>
              <a:rPr lang="ru-RU" b="1" smtClean="0">
                <a:solidFill>
                  <a:schemeClr val="bg1"/>
                </a:solidFill>
              </a:rPr>
              <a:t>11:2</a:t>
            </a:r>
            <a:r>
              <a:rPr lang="ru-RU" b="1">
                <a:solidFill>
                  <a:schemeClr val="bg1"/>
                </a:solidFill>
              </a:rPr>
              <a:t>); вярвайки в Него (Ис. 43:10); доверявайки Му се и търсейки Го (Пс. 9:10).Бог може да ни освети чрез тази близка връзка с Него.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8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AACE96-7CBD-48F1-8761-69CA4E660CA7}"/>
              </a:ext>
            </a:extLst>
          </p:cNvPr>
          <p:cNvSpPr txBox="1"/>
          <p:nvPr/>
        </p:nvSpPr>
        <p:spPr>
          <a:xfrm>
            <a:off x="2706118" y="0"/>
            <a:ext cx="64378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4400" b="1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ЗНАК НА НАПОМНЯНЕ</a:t>
            </a:r>
            <a:endParaRPr lang="es-ES" sz="4400" b="1" dirty="0">
              <a:ln/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3966F4-5125-41B2-A987-AFC46F51609D}"/>
              </a:ext>
            </a:extLst>
          </p:cNvPr>
          <p:cNvSpPr txBox="1"/>
          <p:nvPr/>
        </p:nvSpPr>
        <p:spPr>
          <a:xfrm>
            <a:off x="2706118" y="597244"/>
            <a:ext cx="6342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smtClean="0">
                <a:solidFill>
                  <a:srgbClr val="FFC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sz="1600" b="1">
                <a:solidFill>
                  <a:srgbClr val="FFC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Помни съботния ден, за да го </a:t>
            </a:r>
            <a:r>
              <a:rPr lang="ru-RU" sz="1600" b="1">
                <a:solidFill>
                  <a:srgbClr val="FFC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освещаваш</a:t>
            </a:r>
            <a:r>
              <a:rPr lang="ru-RU" sz="1600" b="1" smtClean="0">
                <a:solidFill>
                  <a:srgbClr val="FFC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s-ES" sz="1600" b="1" smtClean="0">
                <a:solidFill>
                  <a:srgbClr val="FFC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smtClean="0">
                <a:solidFill>
                  <a:srgbClr val="FFC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smtClean="0">
                <a:solidFill>
                  <a:srgbClr val="FFC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Изх.</a:t>
            </a:r>
            <a:r>
              <a:rPr lang="es-ES" sz="1400" b="1" smtClean="0">
                <a:solidFill>
                  <a:srgbClr val="FFC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>
                <a:solidFill>
                  <a:srgbClr val="FFC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20:8</a:t>
            </a:r>
            <a:r>
              <a:rPr lang="es-ES" sz="1400" b="1" dirty="0">
                <a:solidFill>
                  <a:srgbClr val="FFC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6D6B70-4C6A-484E-9A48-9DF3B2AFAC6C}"/>
              </a:ext>
            </a:extLst>
          </p:cNvPr>
          <p:cNvSpPr txBox="1"/>
          <p:nvPr/>
        </p:nvSpPr>
        <p:spPr>
          <a:xfrm>
            <a:off x="95865" y="861925"/>
            <a:ext cx="6791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 три неща, които трябва да правим със съботата: да я помним, да я пазим и да 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освещаваме (Изх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20:8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Вт. 5:12). Те обхващат три аспекта във времето: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721AE4B-8BE0-420E-BAD7-D5C7CAEFE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288423"/>
              </p:ext>
            </p:extLst>
          </p:nvPr>
        </p:nvGraphicFramePr>
        <p:xfrm>
          <a:off x="1476" y="1792279"/>
          <a:ext cx="5905253" cy="328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1D63564-611A-405B-B96A-ADBA95DFBD3F}"/>
              </a:ext>
            </a:extLst>
          </p:cNvPr>
          <p:cNvSpPr txBox="1"/>
          <p:nvPr/>
        </p:nvSpPr>
        <p:spPr>
          <a:xfrm>
            <a:off x="5906728" y="2835176"/>
            <a:ext cx="3296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Съботата е печат, знак за идентичност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 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съдържа елементите, които 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идентифицират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Създателя: Неговия подпис (Бог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Неговото царство (небето 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земята); 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датата на подписа (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Сътворението).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C84491B-D6E6-424F-B939-3A99371F7F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497" y="982040"/>
            <a:ext cx="1987089" cy="1911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DEAE11C-3485-4CD2-A482-11E33F14DE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06" y="125362"/>
            <a:ext cx="982085" cy="73656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96C0B08-2E44-48B9-B2B4-F24EA98DB7E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730" y="121914"/>
            <a:ext cx="1369353" cy="731296"/>
          </a:xfrm>
          <a:prstGeom prst="round2DiagRect">
            <a:avLst>
              <a:gd name="adj1" fmla="val 0"/>
              <a:gd name="adj2" fmla="val 14117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92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B898F1-708C-4F16-A93C-B7118F85A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EB898F1-708C-4F16-A93C-B7118F85A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DCE84C-B90F-435B-8020-FF06BA132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4ADCE84C-B90F-435B-8020-FF06BA132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F775E4-FAAA-489C-93A8-028CC24A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1EF775E4-FAAA-489C-93A8-028CC24A7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963433-621F-40EE-85C3-F4084877B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2963433-621F-40EE-85C3-F4084877B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C89738-E84C-4F30-9190-113CF7812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1C89738-E84C-4F30-9190-113CF7812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DCDF6F-B2CA-46DF-8886-2A6563BB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CEDCDF6F-B2CA-46DF-8886-2A6563BB1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60F40F-A204-490E-A64B-B21D39CFC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6F60F40F-A204-490E-A64B-B21D39CFC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FFFA5E-5EED-4FEB-B400-9353C3609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9FFFA5E-5EED-4FEB-B400-9353C3609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853D7-65B5-45CE-9B6B-1E7A52D8D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A5853D7-65B5-45CE-9B6B-1E7A52D8D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35AAF-E719-48CB-8018-F47FB6F74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59D35AAF-E719-48CB-8018-F47FB6F74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D58DCC-B21E-4AFA-82A0-DB77DC506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23D58DCC-B21E-4AFA-82A0-DB77DC506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A2B47-9903-4674-B3A7-3C93A1813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BEA2B47-9903-4674-B3A7-3C93A1813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884</Words>
  <Application>Microsoft Office PowerPoint</Application>
  <PresentationFormat>Презентация на цял екран (16:9)</PresentationFormat>
  <Paragraphs>52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2" baseType="lpstr">
      <vt:lpstr>Arial</vt:lpstr>
      <vt:lpstr>Calibri Light</vt:lpstr>
      <vt:lpstr>Calibri</vt:lpstr>
      <vt:lpstr>Comic Sans MS</vt:lpstr>
      <vt:lpstr>Tema de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Admin</cp:lastModifiedBy>
  <cp:revision>68</cp:revision>
  <dcterms:created xsi:type="dcterms:W3CDTF">2021-05-16T07:23:58Z</dcterms:created>
  <dcterms:modified xsi:type="dcterms:W3CDTF">2021-05-22T14:38:44Z</dcterms:modified>
</cp:coreProperties>
</file>